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tags/tag1.xml" ContentType="application/vnd.openxmlformats-officedocument.presentationml.tags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ppt/ink/inkAction25.xml" ContentType="application/vnd.ms-office.inkAction+xml"/>
  <Override PartName="/ppt/tags/tag2.xml" ContentType="application/vnd.openxmlformats-officedocument.presentationml.tags+xml"/>
  <Override PartName="/ppt/ink/inkAction26.xml" ContentType="application/vnd.ms-office.inkAction+xml"/>
  <Override PartName="/ppt/ink/inkAction27.xml" ContentType="application/vnd.ms-office.inkAction+xml"/>
  <Override PartName="/ppt/ink/inkAction28.xml" ContentType="application/vnd.ms-office.inkAction+xml"/>
  <Override PartName="/ppt/ink/inkAction29.xml" ContentType="application/vnd.ms-office.inkAction+xml"/>
  <Override PartName="/ppt/ink/inkAction30.xml" ContentType="application/vnd.ms-office.inkAction+xml"/>
  <Override PartName="/ppt/ink/inkAction31.xml" ContentType="application/vnd.ms-office.inkAction+xml"/>
  <Override PartName="/ppt/ink/inkAction32.xml" ContentType="application/vnd.ms-office.inkAction+xml"/>
  <Override PartName="/ppt/ink/inkAction33.xml" ContentType="application/vnd.ms-office.inkAction+xml"/>
  <Override PartName="/ppt/ink/inkAction34.xml" ContentType="application/vnd.ms-office.inkAction+xml"/>
  <Override PartName="/ppt/ink/inkAction35.xml" ContentType="application/vnd.ms-office.inkAction+xml"/>
  <Override PartName="/ppt/ink/inkAction36.xml" ContentType="application/vnd.ms-office.inkAction+xml"/>
  <Override PartName="/ppt/ink/inkAction37.xml" ContentType="application/vnd.ms-office.inkAction+xml"/>
  <Override PartName="/ppt/ink/inkAction38.xml" ContentType="application/vnd.ms-office.inkAction+xml"/>
  <Override PartName="/ppt/ink/inkAction39.xml" ContentType="application/vnd.ms-office.inkAction+xml"/>
  <Override PartName="/ppt/ink/inkAction40.xml" ContentType="application/vnd.ms-office.inkAction+xml"/>
  <Override PartName="/ppt/ink/inkAction4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</p:sldMasterIdLst>
  <p:notesMasterIdLst>
    <p:notesMasterId r:id="rId49"/>
  </p:notesMasterIdLst>
  <p:handoutMasterIdLst>
    <p:handoutMasterId r:id="rId50"/>
  </p:handoutMasterIdLst>
  <p:sldIdLst>
    <p:sldId id="346" r:id="rId2"/>
    <p:sldId id="347" r:id="rId3"/>
    <p:sldId id="348" r:id="rId4"/>
    <p:sldId id="349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0" r:id="rId13"/>
    <p:sldId id="358" r:id="rId14"/>
    <p:sldId id="359" r:id="rId15"/>
    <p:sldId id="360" r:id="rId16"/>
    <p:sldId id="361" r:id="rId17"/>
    <p:sldId id="362" r:id="rId18"/>
    <p:sldId id="363" r:id="rId19"/>
    <p:sldId id="389" r:id="rId20"/>
    <p:sldId id="365" r:id="rId21"/>
    <p:sldId id="366" r:id="rId22"/>
    <p:sldId id="370" r:id="rId23"/>
    <p:sldId id="367" r:id="rId24"/>
    <p:sldId id="368" r:id="rId25"/>
    <p:sldId id="390" r:id="rId26"/>
    <p:sldId id="369" r:id="rId27"/>
    <p:sldId id="391" r:id="rId28"/>
    <p:sldId id="392" r:id="rId29"/>
    <p:sldId id="393" r:id="rId30"/>
    <p:sldId id="394" r:id="rId31"/>
    <p:sldId id="395" r:id="rId32"/>
    <p:sldId id="396" r:id="rId33"/>
    <p:sldId id="364" r:id="rId34"/>
    <p:sldId id="371" r:id="rId35"/>
    <p:sldId id="374" r:id="rId36"/>
    <p:sldId id="372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3" r:id="rId45"/>
    <p:sldId id="384" r:id="rId46"/>
    <p:sldId id="385" r:id="rId47"/>
    <p:sldId id="386" r:id="rId48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>
      <p:cViewPr varScale="1">
        <p:scale>
          <a:sx n="91" d="100"/>
          <a:sy n="91" d="100"/>
        </p:scale>
        <p:origin x="73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42"/>
    </p:cViewPr>
  </p:sorterViewPr>
  <p:notesViewPr>
    <p:cSldViewPr>
      <p:cViewPr varScale="1">
        <p:scale>
          <a:sx n="34" d="100"/>
          <a:sy n="34" d="100"/>
        </p:scale>
        <p:origin x="-1488" y="-8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/>
            </a:lvl1pPr>
          </a:lstStyle>
          <a:p>
            <a:pPr>
              <a:defRPr/>
            </a:pPr>
            <a:fld id="{16206AAF-3F6E-4C61-BD4B-C5A76E1DDE79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2:56:07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866">
    <iact:property name="dataType"/>
    <iact:actionData xml:id="d0">
      <inkml:trace xmlns:inkml="http://www.w3.org/2003/InkML" xml:id="stk0" contextRef="#ctx0" brushRef="#br0">22737 9493 420 0,'-21'-2'0'5,"-24"2"-1"-4,25 0 4 5,-19 0-4 3,-9 0 0-5,-14-6 3 4,-13-2 3-1,-14 0-2 2,-6-2-2-8,-9-3 2 5,-7 2-2 1,-11 0 2 1,0 1-2-1,-9-1 2 1,-6 1-4 0,-2-1 0-2,-7 3-1 2,-6 3 0-1,6 5 2 2,-3 3 2-1,-3 7-1-1,1 1 2-1,-7 5 0 3,3 5 1-2,3 3-2 0,0 2-2 1,4 3 3-1,-1 6 2 0,6 7 0 1,-3-2 2 0,3-3-6 1,-3 0-1-3,-2 2 0 1,-4-4 0 0,-3-1 0 2,-6-2 2-2,-5-3-3 1,-10 0 0-1,-3-2 1 1,-5-4 2 0,-7-1-1-2,-5-4-1 0,-10-2-2 3,-5-3 1-2,-6-5 1 1,-12-3 2-1,-4-2-3 1,-5 0 0-1,-3-3-1 1,-62 0 0 0,20 2 0 2,0-2-2-5,3 3 3 3,0 0 0 0,-2-1 1-1,5 4 0-1,0-1 0 3,0 0 2-1,3 3-3-1,-5-3 0 2,-1 1 1-3,0-1 0 2,0-2 2-1,0 2 1 0,4-2-6 1,-1-6 0 0,0-2 1-1,9-3 1 0,-6-6-8 1,6-1-2 0,3-4 1 1,3-7 1-3,12 2 1 2,3-5 2-1,9 0 6 0,0-3 4 0,12-3-3 1,6-2-1-1,5-2 0 2,7-6 2-2,14 0-6 0,7-6 1 1,5-1-1 0,13-7 2 0,11 6-1-1,3-5 1 0,9-3 2 0,3-2 2 0,12-6-3 2,12 0 0-2,9 0 3 2,12 3 3-3,12 0 4 3,11 0 5-3,10-3 1 2,8-2 0-1,13-6-7 1,5-8-3-2,6-5-10 3,9-7-2-1,10-4-5-2,14 0 0 2,0-2 6 0,2 3 3 0,10-1 7-1,3 6 5 0,6 0 1 1,0 7 2-1,9 1-2 1,8 0-1-1,13 5-8 2,3 5 0-3,8-2-1 4,7 5 0-5,11-3-5 2,12 3 1 1,9 5 2 1,13 3 3-5,8 5 0 4,17 5-1 0,10 3-2 0,15 6-1-1,9 4-3 1,11 4 1-1,10 4-2 0,5 6 0 1,6 5 1-1,7 3 2 1,8 5-1 0,6 6 4-1,3 5 2 2,10 2 2-3,2 3-4 1,6 5-1 2,3 6 1 2,-3 2 2-6,3 6 0 0,3 2-1 7,-3-3-2 2,-3 1 1-13,-3-3 1 4,-3 0 2 1,-3-1-3 1,0 1 0 1,1 0 1 4,-1-5 0-9,-3 2 0 4,3-5 0 7,-6 0 0-11,3-3 0 14,0 3 2-16,4-5 1 2,-7 2-1 4,0-5-2 1,3 0 1 0,-3-5-1-1,0 2-3 0,4-2 2 2,-4 2 1-2,0-2 2 2,3 0-1-1,3-1 2-1,0 1-4 0,0 0 0 0,3-3-1 1,1 2 0-2,-4-2-5 2,0 1-3-1,0-1 6 1,0-3 1-1,3 0-2 2,0 1 1-3,-3 5 2 3,4-3 1-3,8 2-4 2,0 1 1-1,-3-3-3 1,0 0 2-1,-6-2 7-1,-9-4 4-5,-3-4 5 14,-9-1 4-14,-5-2-6 13,-7 8-1-13,0 0-4 14,-5 10-3-14,-7 8-9 7,1 9-3-7,-1 7 6 13,-5 10 2-13,-7 7-4 14,-2 4 0-14,-1 5-4 14,-14 14 0-14,-9 11 1 13,-12 15 1-13,-12 8 1 14,-9 14 2-14,-15 15 2 13,-12 11-1-7,-12 0 1-6,-11 5 0 13,-13-5 0-13,-11 0 3 14,-15-3 4-14,-13-2 3 14,-11-11-2-14,-12-5-1 13,-12 0 1-13,-8-6 2 14,-13 3-3-14,-9-8 0 13,-8 1 3-8,-7-6 1-2,-11-6 1-3,-10-7 0 14,-17-11 0-14,-6-13 0 14,-18-6-4-14,-12-2-1 13,-6-5-1-13,-9-3 1 14,-9-3-2-14,-9-2-1 14,1 0 1-14,-4-3-1 10,0-3-3-1,4-2 0-9,-4-8-9 13,0-9-5-13,-5-15-38 14,-1-15-16-14</inkml:trace>
    </iact:actionData>
  </iact:action>
  <iact:action type="add" startTime="28312">
    <iact:property name="dataType"/>
    <iact:actionData xml:id="d1">
      <inkml:trace xmlns:inkml="http://www.w3.org/2003/InkML" xml:id="stk1" contextRef="#ctx0" brushRef="#br0">21975 8988 412 0,'-57'-19'0'1,"-38"-4"-1"-1,44 15 2 7,-26-6-1 2,-24-1 0-3,-24-4-14 2,-18-2-3 1,-21 2 9-2,-11 1-5-6,-16 2-1 6,-8 3 8-1,-22-3 5 3,-11 0 1-2,-12-3 0 2,-12-2-2-3,-12 0 1 1,-6 5 1 1,1 3 0 0,-4 8 0 0,6 5 2-2,3 8-1 3,-3 5 2-2,6 5-2 1,-6 4-1-2,-5-4 1 2,-7 3 1-1,-9-5-3 1,0 3-2 1,-2-3 4-3,-4-1 1 2,9 1 0-1,4-5-2-1,2-1-2 3,12-2 1 0,3 0 3-4,12-2 1 2,9-4-1 2,15 1-2-2,15 2 1 0,17-2-1 1,22-1 4 0,20 1 5-1,18 0-5 2,27-1 0-3,23-2-2 2,25 0-2-1,20 0-39 1,30-2-16-1,30-9-37 8</inkml:trace>
    </iact:actionData>
  </iact:action>
  <iact:action type="add" startTime="28877">
    <iact:property name="dataType"/>
    <iact:actionData xml:id="d2">
      <inkml:trace xmlns:inkml="http://www.w3.org/2003/InkML" xml:id="stk2" contextRef="#ctx0" brushRef="#br0">16927 8890 272 0,'17'-24'104'0,"-8"14"-81"1,0-4-8 5,-6 12-11 0</inkml:trace>
    </iact:actionData>
  </iact:action>
  <iact:action type="add" startTime="28919">
    <iact:property name="dataType"/>
    <iact:actionData xml:id="d3">
      <inkml:trace xmlns:inkml="http://www.w3.org/2003/InkML" xml:id="stk3" contextRef="#ctx0" brushRef="#br0">16974 8845 388 0,'12'13'-25'3,"0"6"12"5,0 5-1-7,3 7 0 3,6 14 5 4,5 14 3 0,10 12 6 0,9 16 4-1,11 22 8 0,10 12 2 1,5 22-1 0,13 16 0 0,5 5-7-1,3 19-4-1,6 2-4 3,10 13-1-2,2 11 4 1,9 19 1-1,3 13 0 1,3 5-2-2,0 13 1 3,0-8 1-2,3-7-1 1,-6-17 2-1,-3-7 7 0,-6-14 3 1,-6-13 2 0,-3-13 4-1,-8-13 2 1,-7-21 4-1,-12-22-2 0,-8-16-2 2,-10-26-14-2,-11-21-6-1,-9-16-28 2,-10-24-10 0,-5-23-3 0,-3-22 1-2,-9-24 15 2,-6-12 7-1,-6-12 11 1,-3 1 5 0,0 4 2 1,-9-9 2-3,3 7 0 1,0 11 1 1,0 10 2 0,3 11 1-1,0 5-1 0,0 9 1 1,0 1-4 0,1 9 0 0,-1 29-8 5,3 24-2-5,9 18 2-1,2 21 2 2,7 9 2-2,6 2-2 1,0-3 2-1,0-2 5 0,-3-3 2 1,3-6 0 2,-4-10 1-6,-5-5-2 4,-3-8 2 0,-6-8 2-1,-9-5 2 1,-9-8 1 0,-11-9 0-1,-10-7 2 1,-9-5 4 0,-11-8-6-1,-13-9-2 0,-11-4-5 0,-9-9-4 1,-4 1 0 0,-2-4-1-1,0-1-5 1,0-9 1 0,5 3-14-2,10 2-5 2,8 1-41 1,7-3-16-3,20 5-25 9</inkml:trace>
    </iact:actionData>
  </iact:action>
  <iact:action type="add" startTime="29838">
    <iact:property name="dataType"/>
    <iact:actionData xml:id="d4">
      <inkml:trace xmlns:inkml="http://www.w3.org/2003/InkML" xml:id="stk4" contextRef="#ctx0" brushRef="#br0">17367 14491 260 0,'-12'154'99'0,"3"-80"-77"1,-12 61-9 4,10-66-7 3,-4 28 3 0,0 17 5 0,-3-3 7 0,0-2 2-2,3-6-12 3,0-10-2-9,6-19 1 8,0-13-4-2,3-17-1 2,4-9-2-1,-1-17-5 9,3-12-1-9,5-14 4 1,7-16 1-1,9-13 4 1,3-13 3-2,9-11-4 3,5-16-3-2,10-10-1 0,6-3-1 1,2 0 0 0,4 0 2-1,2 5-8 0,-2 8-3 1,-1 17 5-1,1 12 1 1,-4 14 3 0,-5 12 2 0,-3 17 1-1,-4 18 1-1,1 19-13 3,-6 18-4-2,-7 19 1 1,-5 24 3-1,-9 2 11 1,-6 3 6-1,-6 5 8 1,-3 0 4-1,-3-5-1 1,0-8 0-1,0-10-17 1,3-6-5-1,3-8-33 1,6-11-12-1,12-7-83 8,14-19-48-7,19-13 79 0</inkml:trace>
    </iact:actionData>
  </iact:action>
  <iact:action type="add" startTime="30348">
    <iact:property name="dataType"/>
    <iact:actionData xml:id="d5">
      <inkml:trace xmlns:inkml="http://www.w3.org/2003/InkML" xml:id="stk5" contextRef="#ctx0" brushRef="#br0">19305 14854 180 0,'-69'53'68'0,"22"-11"-52"1,-28 24 12 5,40-34 3 2,-13 18-10-1,-3 8-1 0,1 8-10 1,5 3-4-1,9 0-3 1,10-3-5-7,8-2-1 6,12-3-3 0,9-9 1 1,9-4 12 0,12-8 4-1,8-11 9 1,7-11 4-1,6-15-3 0,5-14-3 0,1-10-6 2,2-13-2-3,1-14-6 3,0-7-3-3,-7-11 0 2,-2 2-1 1,-6 3-5-2,-4 8 1-1,-5 8 2 3,-3 6 3-2,-3 4 9 1,-4 9 3-2,-2 5 0 3,-3 5 0-3,-3 8-5 3,-3 5 0-2,-6 11-10 2,-3 13 0-3,-3 22 0 1,-6 12 3 0,-3 11 2 2,0 14 3-2,-3 20-5 1,4 14-1-2,-1 2 0 3,0 14 2-1,0 2-1-2,0-2-1 1,-3 2 1 1,-3-5-1 0,0 0 0 0,-3-10 2-2,-2-9-3 3,-4-10-2-3,-3-8-7 3,-3-11-2-2,-2-10-6 1,-4-11-2-1,-3-10 2 0,1-11 3 1,-4-13 4 0,-9-19 5-2,1-13 1 3,-4-16 3-3,1-23-12 4,-7-17-6-4,7-20-14 2,5-33-6-2,6-28-49 10,13-22-35-8,17-16 53-1</inkml:trace>
    </iact:actionData>
  </iact:action>
  <iact:action type="add" startTime="31054">
    <iact:property name="dataType"/>
    <iact:actionData xml:id="d6">
      <inkml:trace xmlns:inkml="http://www.w3.org/2003/InkML" xml:id="stk6" contextRef="#ctx0" brushRef="#br0">20013 15616 284 0,'-6'95'107'0,"-6"-32"-83"1,-5 17-5 4,11-46-8 4,-6 6-12-2,0 0 1 0,-3 2-11 1,0-8-3-1,3-5 7 2,3-7-3-8,0-7-1 5,9-9 15 8,3-9 11-6,6-7 6-1,6-6 3 1,3-8 0-1,3-5-7 1,6 0 0-1,-1-8-8 1,4 0-3 1,3 0-1 0,3-3-1-4,5-5 4 3,4 0 3 0,3 3-2-1,-1 2 2 1,1 3-6 0,2 0-3-2,-5 2 1 2,3 6 0-1,2-2-12-1,4 1-4 2,2 1-23 0,1-2-9-1,2 1-56 2,1 9-22-2,-3 13 18 7</inkml:trace>
    </iact:actionData>
  </iact:action>
  <iact:action type="add" startTime="31415">
    <iact:property name="dataType"/>
    <iact:actionData xml:id="d7">
      <inkml:trace xmlns:inkml="http://www.w3.org/2003/InkML" xml:id="stk7" contextRef="#ctx0" brushRef="#br0">21391 15436 232 0,'-6'-5'88'1,"-2"-1"-69"0,-16-4 2 3,12 7-3 3,-12-2-12 1,-15 2-3-1,-8 8-2 1,-10 11 1-1,-5 11-1 1,2 7 8-7,4 14 4 5,5 5-6 1,6 2-2 1,10-2 1 1,8-3 1-3,12-5-3 2,9-2-3 0,9-6-3 0,9-8 1-2,6-8 7 3,8-8 4-2,7-10 1 1,3-14 1-1,6-13-4 1,5-13 0-2,1-13-7 3,-1-8-1-3,1-3-13 3,-6 3-7-2,-4 2-5 0,-2 6 0 0,-3 5 14 2,-3 8 6-3,-3 8 10 4,-4 8 5-5,-2 8-3 3,-6 10 1 0,-3 13-7 0,-3 20-3-2,-3 12 1 3,-3 13 2-2,-3 12 13 1,-3 4 6-1,0 0-8 1,0-4-4-1,0-4-5 1,0-2-3-2,3-3 1 2,0-10 1 0,0-6-21-1,3-7-7 1,3-12-27 0,3-7-9-1,3-18-44 7</inkml:trace>
    </iact:actionData>
  </iact:action>
  <iact:action type="add" startTime="31955">
    <iact:property name="dataType"/>
    <iact:actionData xml:id="d8">
      <inkml:trace xmlns:inkml="http://www.w3.org/2003/InkML" xml:id="stk8" contextRef="#ctx0" brushRef="#br0">21918 15626 264 0,'3'69'101'1,"-12"-19"-78"0,-6 24 4 3,9-37-3 4,-5 6-14-1,-1 4-1 0,-6 12-7 1,-3-1-4-1,0-5 1 1,0-8 0-7,6-6 1 7,1-7 2-2,2-5 1 3,3-6-4-2,3-8-1-1,0-2 7 3,3-9 4-3,3-7 2 2,3-8 1-1,6-8-4 1,3-11-3 0,6-8-5 0,2-5 0-2,7-5-2 4,3-8-2-4,3-6-2 2,2-5-1-1,7 6 1 1,-3 7 4-1,-4 6 1 1,1 10 1-2,0 9 4 2,0 7 2 1,2 11-7-2,1 13-1-1,0 18-11 3,-4 22-4-2,-2 18 6 1,-6 8 4-1,-3 0 7 1,-9 3 4-1,-6 0-1 2,-3-11-2-4,-4-10-3 4,-2-11 1-2,0-11-12 1,0-10-7-1,0-16 11 0,6-8 6 1,3-13 12 0,9-11 6-2,6-13-1 3,6-5 2-1,6-11-9-1,5-8-2 0,1 3-3 1,3 8 1-1,-4 10 2 0,4 3 2 1,-1 11 3 0,1 10 1-1,0 11-8 1,-4 10-1-1,4 14-4 3,-3 15 0-5,-7 14 6 2,-5 8 5 1,-6 7-3 0,-6 3 2-2,-6 11-3 3,-6 8 2-2,-6-6-4 1,-3-7-2 0,0-3-29-1,0-6-11-1,0-4-60 10,3-4-68-8,6-4 46-1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13:26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0">
    <iact:property name="dataType"/>
    <iact:actionData xml:id="d0">
      <inkml:trace xmlns:inkml="http://www.w3.org/2003/InkML" xml:id="stk0" contextRef="#ctx0" brushRef="#br0">23716 8689 212 0,'6'-8'79'0,"-6"11"-61"1,0-1-7 4,0-2-9 2,-3 6-8 1,-3-1-1-2,-3 5-1 3,-6 1 2-2,-3 2 4 1,-5 6-4-7,-7 2 0 6,-3 3 3 0,-6 2 1-1,-11 1 2 3,-1-4 0-1,-8 1 2-1,-10 5 1 0,-5 1-1 1,-7-1 1 1,-5 2-2-2,-3 4 2 0,-6-1-2 0,-4 6 2 1,-2 2-2-1,0 1-1 2,-3 1 1-2,-6 7-1-2,-3-1 0 4,-4 6 2-2,-5-1-1 2,-6 3-1-2,0 3-2 1,-3-3 1-2,1 6 1 2,2-1 0-1,0 9 0 1,-6-3 0 0,0 2 0 0,0-2 2-1,-3 0-1 1,-3 2 2-1,-3 6-4 0,-9 0 0 0,3-1 1 2,1 1 2-2,-1-3-1 0,-6 0 2 0,-6 3 0 1,-3-6 3-1,-2 1-1 2,-40 12 2-2,7-12-4 0,6-3-2 1,-1 2 0-1,7 3-1 1,-1 0 0 1,-3 3 2-4,4 0-1 3,-1 2 2-1,4 6-2 1,-10-3-1-1,1 0 5 1,-9 0 1 0,-4-5 0-1,-5 7 1 1,-1 4-4-1,-2 2-2 3,-3-1-3-5,0 7 1 3,-7 4 1 0,-2 1 0-2,-6 2 0 2,0 3 0-1,0 0 6 2,-7 0 6-2,7-1-8 1,-3 1-2-2,3 3 0 2,-3-1 1 0,6 1-4-1,-4-1 1 0,1 9 0 2,6-4 0-2,3-2 2 1,-3 3 1-1,-1 5-4 0,1-8 1 1,3-5 0-1,-6-8 2 0,6-3-1 1,5-7-1 0,4-9 1 0,9-2-1-1,8-6-3 0,18-7 2 0,16-1 1 2,14-5 0-3,18-2-3 3,15-6 2-3,15-5-37 2,11-5-14 0,13-8-45 7</inkml:trace>
    </iact:actionData>
  </iact:action>
  <iact:action type="add" startTime="2710">
    <iact:property name="dataType"/>
    <iact:actionData xml:id="d1">
      <inkml:trace xmlns:inkml="http://www.w3.org/2003/InkML" xml:id="stk1" contextRef="#ctx0" brushRef="#br0">18135 11475 288 0,'12'-19'110'1,"-12"12"-86"0,-6-9-9 4,3 5-10 1,-6-7-15 3,-6-17-2-1,-9-7-2-1,-11-11-1-1,-7-16 8 3,-9-18-12-8,-11-19-2 5,-15-21-13 3,-22-19-7-2,-11-15-13 7,-15-19-14-6,-9 8 29-2,0 11 25 5,6 5 15-5,9 23 26 1,9 17 10 0,12 5 0 1,17 21 1-1,16 16-6 1,14 18-2-1,13 17-6 2,8 17-1-1,12 22-12-1,12 22 2-6,9 28 3 3,9 24-8 5,3 13-2-1,3 6-4-1,0-6 1 0,-1-8-11 0,1-12-4 1,-3-17-173 16,12-40 77-18</inkml:trace>
    </iact:actionData>
  </iact:action>
  <iact:action type="add" startTime="3100">
    <iact:property name="dataType"/>
    <iact:actionData xml:id="d2">
      <inkml:trace xmlns:inkml="http://www.w3.org/2003/InkML" xml:id="stk2" contextRef="#ctx0" brushRef="#br0">17025 9197 272 0,'-84'-45'104'1,"43"18"-81"0,-31-20 12 3,37 28-2 3,-10 1-18 3,-3-1-6-5,4 6-12 3,5 8-4-1,9 5 4 2,15 13-36-8,18 21-16 4,27 27-65 10</inkml:trace>
    </iact:actionData>
  </iact:action>
  <iact:action type="add" startTime="3370">
    <iact:property name="dataType"/>
    <iact:actionData xml:id="d3">
      <inkml:trace xmlns:inkml="http://www.w3.org/2003/InkML" xml:id="stk3" contextRef="#ctx0" brushRef="#br0">15516 7564 276 0,'-24'-42'104'1,"12"18"-81"0,0-13 1 3,12 21-5 3,3-7-24 2,9-9-8-2,9-5-10 1,12-3-1-2,20 3 13 4,19 0-1-9,11 13 4 3,15 8 4 4,12 11 2 0,9 24 8 0,0 23 6 1,3 27 11-1,-5 13 6-2,-13 24-4 3,-27 7-1-2,-29 1-11 1,-39 2-5-1,-33-2-3 1,-30-8-1-1,-32-16-5 1,-24-13-1-1,-9-22-2 1,-9-20 3-2,-3-27-2 3,6-22 1-3,3-25 0 3,12-22 0-3,8-18-9 3,19-19-3-2,21-19-59 1,17-31-27-2,33-8-3 8</inkml:trace>
    </iact:actionData>
  </iact:action>
  <iact:action type="add" startTime="3746">
    <iact:property name="dataType"/>
    <iact:actionData xml:id="d4">
      <inkml:trace xmlns:inkml="http://www.w3.org/2003/InkML" xml:id="stk4" contextRef="#ctx0" brushRef="#br0">16492 6691 392 0,'-3'104'145'1,"-9"-44"-112"0,-21 51-8 3,13-47-11 4,-16 42-10-1,-12 31 2 1,-8 30-5 1,-7 13-1-2,1 16 0 1,2 5-49-7,7 13-21 4,11 1-86 9</inkml:trace>
    </iact:actionData>
  </iact:action>
  <iact:action type="add" startTime="4076">
    <iact:property name="dataType"/>
    <iact:actionData xml:id="d5">
      <inkml:trace xmlns:inkml="http://www.w3.org/2003/InkML" xml:id="stk5" contextRef="#ctx0" brushRef="#br0">19796 10509 324 0,'3'3'121'0,"0"0"-95"1,0 4-11 5,3 4-10 2,3 8-5-1,9 10 4 2,11 16-1-3,13 18 0 1,9 9-1 1,8 7-2-7,10-2 3 5,5 5-2 2,6 0 2 0,1-3-13 0,2-5-6-2,-5-8 0 3,-7-13 1-2,-8-10-7 1,-10-14-3-1,-11-21-33 0,-9-24-14 1,-10-32-23 7</inkml:trace>
    </iact:actionData>
  </iact:action>
  <iact:action type="add" startTime="4278">
    <iact:property name="dataType"/>
    <iact:actionData xml:id="d6">
      <inkml:trace xmlns:inkml="http://www.w3.org/2003/InkML" xml:id="stk6" contextRef="#ctx0" brushRef="#br0">20781 10893 192 0,'-6'-5'71'1,"6"7"-55"0,3 14 11 0,0-3 0 4,3 14-2 2,3 10 0 1,6 5-3-1,0 11-2 1,0 3-10-1,-3-3 7-6,-6-6 3 5,-3-4-10 4,-6-4-6-5,-9-2-5 3,-6-5-2-1,-6 0-12 1,-9-8-2 0,-8-6-23 0,-4-5-9 0,-6-2-34 7,-5-6-43-8,5 3 38 2</inkml:trace>
    </iact:actionData>
  </iact:action>
  <iact:action type="add" startTime="4601">
    <iact:property name="dataType"/>
    <iact:actionData xml:id="d7">
      <inkml:trace xmlns:inkml="http://www.w3.org/2003/InkML" xml:id="stk7" contextRef="#ctx0" brushRef="#br0">22002 11120 436 0,'6'19'165'1,"-6"29"-129"0,-9 60-14 4,3-39-14 2,-6 50-63 1,-9 53-23-1,-21 69-90 4,-5 58-38-5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13:41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249">
    <iact:property name="dataType"/>
    <iact:actionData xml:id="d0">
      <inkml:trace xmlns:inkml="http://www.w3.org/2003/InkML" xml:id="stk0" contextRef="#ctx0" brushRef="#br0">11628 7400 100 0,'-38'-10'38'1,"8"5"-29"0,-9 2-3 2,24 3-1 5,-6 0-4 1,-5 3 2-3,-7-1-2 2,-6 1-1 0,-2-1 3-1,-13 1 2 1,-6-3 2-1,-8 0 3 1,-6 0 12 0,-7-3 8 0,-8 1 2-2,-3 2 3 2,-4-3-10 0,-5-2-6-1,-6 0-10 2,-6-1-6-8,-6 1-2 4,-3 0-4 4,-6 2 2-4,0-2 1 5,-3 2 2-3,-3-2-1 1,-3 0 2-2,0-1 0 2,-9-2 1-1,6 0-2 1,-3 0 1-1,1 3-4 1,-1-3 0-1,-3 3 1 1,9 0 2 0,0-1 1 1,6 1 3-4,6 0 6 3,9 2 2-1,0-2-3 1,9-3 1-2,2 5-7 3,7 1-1-2,9-1-2 1,3 0-2 0,8-2 1-1,7-3 1-1,8 0 3 3,1 0 2-2,-7-2-3 1,10-4-1-1,5 4-1 1,10-3 1-1,5-1-2 1,9-2 2-2,6-7 2 5,6-1 4-6,4-3 5 2,2-2 1 0,0-5-4 2,3-6 1-2,-3-5-9 2,0-2-4-3,-3-1-7 1,-3-5 0 2,-3-3-7-2,1-2-3 0,-1 0 1 1,0 3 2-1,3 2 7 2,0 5 4-3,6 6 1 2,3 7 1-1,3 1-3 1,6 10-1-1,9 3 0 2,6 5 4-3,12 8-4 1,9 3 2 1,8-3 4-1,10 5 2 1,11 1-3 0,10 4-1-1,5 3 3 1,7-2 1 0,8 0 2-1,15-1 2 0,6 4-3 1,12-9 0-1,15 6-1 1,9-3-2-1,14 0-2 0,4 0 1 1,3-6 1 0,2 6 0-1,4-2 0 3,8-1 0-4,1 3 0 1,2-3 0 0,4 1 0 1,-1-3 0-1,1 2 0 1,-7-5 2-1,-5-5 1 1,-3 2 1 0,-10-2 0-1,-2-3 0 0,-9 3-5 1,-12 2 1-1,-10 3 0 1,-14 3 2 0,-17 2-3-1,-16 9-2 0,-12 7 2 1,-14 8 2 0,-10 3-5 1,-11 13 1-3,-6 18-1 1,-6 17 2 1,-7 5 1-1,-2-6 1 0,-9-2-3 1,-3 2 2-1,-3 1 7 1,0-9 4 0,-3-2-3-1,0-11 1 1,3-5-5-2,0-8 0 2,3-5-1 0,0-5 1 0,0-4-2-1,6-4-1 0,-7-1-2 2,1-4 1-2,-3-1 1 2,-3-3 2-3,0 1-3 2,0-3 0-2,-3-3 3 2,0 3 3-1,-3-2-13 1,0 1-5 0,-3 1-4 0,0 0 0-1,-3-2 7 1,1 2 5-1,-4-3 4 1,0 3 1-2,-3-3-3 3,-3 3 2-3,-9 0-26 2,-9 0-11 0,-5 2-6 0,-13-4 2-1,-8-1 10 1,-13 3 6-1,-11 0 14 0,0 3 6 0,-10 2 18 1,-5-3 9 0,-9-2 23 0,0 0 11-1,-9-3-8 0,-6-5-4 1,-6-2-15-1,-6-3-6 1,-6-1-12 0,-3-2-6-2,-9 0-3 3,-5 0-1-2,-4-2 2 0,-12-1 1 1,1 1-1 0,-10-1 1-1,-2 6-4 2,-4-6 0-3,-2 11 1 2,-4 0 0-1,-2 11 0 1,-4-1 0-1,-5 9-3 1,0 5 2-1,-7 2 1 1,-5-2 2 0,-3-3-1-2,6-5-1 2,-10-3 7 0,4-5 5-2,6-2 0 3,3-6 3-3,2 0-8 3,1 0-4-2,6 0-2 0,-4 0-1 0,1 2-7 3,11-2-3-4,10 0 3 2,17 0 4-2,18 0 0 3,18-2 1-2,12-1 13 1,12 0 7-1,12 1-7 1,12-4-1-2,11-2-6 3,13-5-3-1,11 0 2-1,12-3 0-1,7-3 12 3,8-4 5-2,9-9-2 1,9-10 0-1,0-6-8 1,12-13-2-1,-6-13-4 2,6-16-3-3,0 0-5 2,3-8-2-1,-9 8-4 1,0 8 1-1,0 13-4 1,0 9 1-1,0 9-10 0,0 12 0 1,-9 4 0 0,3 6 1 1,0 8 7-3,6 5 6 0,-6 6 3 3,6 2 3-1,6 5-1-1,15-5 1 0,12 5 4 1,20 1 3-1,22-1 4 2,29-5 5-3,30 0 1 2,29-8 0-1,34 3-5 1,29-5-2-1,24 2-2 1,33 0 1-1,27 8-4 1,20 0 0-1,27 5-1 1,18 6-2 1,21 2-50-3,15 6-24 1,26 2-70 8</inkml:trace>
    </iact:actionData>
  </iact:action>
  <iact:action type="add" startTime="31722">
    <iact:property name="dataType"/>
    <iact:actionData xml:id="d1">
      <inkml:trace xmlns:inkml="http://www.w3.org/2003/InkML" xml:id="stk1" contextRef="#ctx0" brushRef="#br0">17552 7252 384 0,'-24'11'0'0,"-18"-1"-1"4,18-4 2 3,-14-4-1 0,-16 1 2 0,-14-3-3 2,-13-3-2-1,-5-2 2 0,-12 0 0-7,-9 2 1 6,-4-2 4-1,-2-3 5 1,-3 5-3 2,-3 1 2-2,6-4-5 1,12 1-2-1,9 2 6 0,11 3 3 1,13 3-3 0,11 0 1-2,13-1-7 2,8 1-1 0,6 0-24-1,3 2-10 0,0 3-81 10</inkml:trace>
    </iact:actionData>
  </iact:action>
  <iact:action type="add" startTime="32321">
    <iact:property name="dataType"/>
    <iact:actionData xml:id="d2">
      <inkml:trace xmlns:inkml="http://www.w3.org/2003/InkML" xml:id="stk2" contextRef="#ctx0" brushRef="#br0">13161 8324 244 0,'-65'5'93'1,"11"-5"-72"0,-38 3 3 3,44-1-5 3,-23 1-10 1,-21-3-3 0,-22 0-6 0,-22-5 0 0,-13 2 0-1,-15 0-3-6,-15 1 2 7,-14 2-4-2,-18 2 1 1,-13-2 0 1,-14 0-1-1,-18 0 4 0,6 0 0 1,-6 0 1 0,-6 3 0-1,3 0 2 1,0 2 1 0,-3 3 3 1,0 0 1-4,1 2-3 2,-4 1-1 1,0 2-3-1,-6 1-1 1,-6 4 1 1,-3-2 0-3,-3 2 2 2,1 1 1 1,8-6-4-2,9-2 1-1,12-9 4 2,21-2 5 0,17-8 10-2,19-2 6 2,11-9-9 0,25-4-2-1,8-7-6 0,15-4-3 1,9-6-20 2,3-5-8-5,9-5-4 3,6 0-1 0,9-6 9 0,-1-2 6-2,4-5-1 2,6-9 2-1,-12-18 8 1,20 11 5 0,16 7 22-1,14 12 9 0,16 4-2 1,8 8-3-1,9 9-18 2,3 10-7-3,9 7-7 2,6 4-2 0,3 5 1-1,9 5 2 1,0 5 2 0,12 3 1-2,0 0-2 2,9 0 2 0,11-3 1 0,10 1 2-2,5-4-1 2,19-1-1-1,11-7 1 1,12-4 1 0,15-6-1-1,18-5 2 1,12-3-2 0,15-5 2-1,3 8-4 1,8 0-2-1,10 5 2 0,12 6 0 1,2 4-2-1,9 4 2 0,10 4 1 2,8 6 2-2,12 0-3 0,0 0 0 1,6 3 1-1,7-3 0 1,-1 0 0-1,0 0 2 1,0 5-3 0,6-5 0-1,-3 6-1 0,0-6-2 1,6 0 0 0,3-6 3-2,0-2 0 3,6-2 1-2,3-6 0 0,0 0 0 1,6 3 0-1,-7-6 2 1,-5 3-3 1,-6 1 0-3,-11-1 1 2,-10 0 2-1,-3 3-1 1,-15-1-1-1,-5 9 1 1,-10 2-1-1,-3 11 0 1,-11 3 0-1,-12 2 0 1,-7 6 2-1,-8 2-3 1,-21 3-2-2,-9 2 2 3,-18-2 2-2,-9 5-2 1,-8 16 0-1,-7 21-1 1,-12 22 0 0,-5 4 2 0,-16 6 0-3,-17-3 0 3,-15-5 2 0,-15-2 5 0,-9-14 6-1,-9-8-5 1,-6-5-2-1,-9-3-3 1,-11-3-3-1,-13-2 1 1,-6-8-1 0,-5-10-5-1,-9-9 1-1,-10-5 0 3,-5-7 2-2,-3-9-10 0,-1-5-2 1,4-5-26 0,0-11-12-1,-1-8-58 8</inkml:trace>
    </iact:actionData>
  </iact:action>
  <iact:action type="add" startTime="33581">
    <iact:property name="dataType"/>
    <iact:actionData xml:id="d3">
      <inkml:trace xmlns:inkml="http://www.w3.org/2003/InkML" xml:id="stk3" contextRef="#ctx0" brushRef="#br0">14063 7893 252 0,'30'-19'93'1,"-21"6"-72"0,6-3-2 3,-6 11-3 5,6-3-17-3,8-3-1 1,10 1-1 1,9-1 1 0,11-5 1 0,13 3-2-7,5 0 2 4,16-3 1 3,11-3 2 0,9 1-1 1,9 4-1-2,9 1-2 2,3 3-1-3,0 4 4 2,3 1 1-2,3 2 0 3,-6 6-2-2,0 0 3 1,-12-3 2-1,-9-6 2 1,-6 1 1 0,-11-3 0-1,-10-2 0 0,-6-4 0 4,-5-4 0-6,-4-6 0 3,-8-2 0-2,-6-4-7 2,-7-1 0-1,-2-4-12 2,-6-2-3-3,-7 0-2 4,-5 0 2-5,-3 3 6 4,-3 5 2-3,-3 0 4 2,-3 5 3-1,-3 5 9 1,0 6 5-1,-4 2-7 1,1 4-2 0,-6 7-6 5,0 7-3-6,-3 9-1 0,-5 5 3 2,-7 3 0-1,-9 8-2-1,-3-3 2 0,-3-5 3 1,-2-3 1-1,-4-8-8 2,3-5-2-4,3-8-9 3,6-5-3 0,10-8 8 0,5-6 5-1,6-2 9 1,3 3 3-1,6 2 4 1,3 2 4 0,5 4-4-1,4 10 0-1,3 10-9 2,0 6-2 0,0 6-3 0,0 1 0 0,-6 4-35-1,-4-3-16-1,-5-6-45 10</inkml:trace>
    </iact:actionData>
  </iact:action>
  <iact:action type="add" startTime="34242">
    <iact:property name="dataType"/>
    <iact:actionData xml:id="d4">
      <inkml:trace xmlns:inkml="http://www.w3.org/2003/InkML" xml:id="stk4" contextRef="#ctx0" brushRef="#br0">15525 7125 296 0,'-45'-37'112'1,"27"16"-87"0,0-21 18 4,15 21 0 2,3-14-23 1,6-10-6-1,9-5-14 2,6-6-5-2,9-7 3 0,8-3-2-6,13-8 2 5,15-3 2 3,8 5 0-3,6 4-3 3,19-9 2-2,17 0-6 1,12 6 0 0,17 2-2-2,16 16 1 1,9 13 2 1,11 19 4-1,4 21-4 2,8 21 2-2,-2 22 2 1,-7 7 3-2,-14 24-2 3,-21 13-2-3,-21 22-1 4,-30-1 3-4,-32 19 0 1,-31 0 1 1,-29 8-3 0,-35-2 0-1,-34-12 4 0,-23-12 3 0,-33-17-1 1,-21-18 0 0,-24-15-1-1,-9-20 1 1,-8-20-4 0,-7-14 0-2,10-18-6 3,5-19 0-2,6-15-4 1,16-12 0-1,14-2 1 1,15-7 4-1,15-9-46 2,8-8-19-3,1-18-33 9</inkml:trace>
    </iact:actionData>
  </iact:action>
  <iact:action type="add" startTime="35818">
    <iact:property name="dataType"/>
    <iact:actionData xml:id="d5">
      <inkml:trace xmlns:inkml="http://www.w3.org/2003/InkML" xml:id="stk5" contextRef="#ctx0" brushRef="#br0">18218 6810 304 0,'-17'-8'115'0,"11"3"-89"1,-3 5-6 5,9 0-6 0,0 0-11 3,9 0 0-2,8 0-14 1,16 5-8 0,18 1 10-1,20 2-1-6,16 5 5 4,17 3 3 4,15 2 1-1,15 6 9 0,12 3 7-1,8 2 6 1,1 0 4-1,-3-3-11 1,-9-2-5-1,-9-3-6 2,-18 0-3-4,-12-5-17 3,-12-3-6-1,-11-7-33 2,-13-1-14-2</inkml:trace>
    </iact:actionData>
  </iact:action>
  <iact:action type="add" startTime="36089">
    <iact:property name="dataType"/>
    <iact:actionData xml:id="d6">
      <inkml:trace xmlns:inkml="http://www.w3.org/2003/InkML" xml:id="stk6" contextRef="#ctx0" brushRef="#br0">20495 6919 220 0,'39'42'82'0,"-18"-10"-64"1,9 21 11 5,-15-29 2 1,0 5-17 0,-4 5-2 1,-5 3-6-1,-9 3-1 1,-11-3-3 0,-16 0-8-7,-12-8-1 5,-14-5-15 1,-13-8-5 2,-2-6-39 5,-1-10-55-6,13-5 25-1</inkml:trace>
    </iact:actionData>
  </iact:action>
  <iact:action type="add" startTime="36374">
    <iact:property name="dataType"/>
    <iact:actionData xml:id="d7">
      <inkml:trace xmlns:inkml="http://www.w3.org/2003/InkML" xml:id="stk7" contextRef="#ctx0" brushRef="#br0">21475 7390 252 0,'-54'77'93'1,"21"-32"-72"0,-8 15 3 2,26-28-5 5,3 16-12 0,9 5-2-1,12 2-27 1,15 1-13-1,14-6 18 2,7-8 3-8,3-10 6 6,-1-13 40 1,-2-11 17-2,-3-8 7 3,-1-11 4-2,-5-10-16 1,-3-8-6-1,-6-6-22 0,-7 1-8 1,-2 2-7 0,-3 6-4-1,-3 5-1 0,-3 5 0 0,-3 5-2 2,-3 3-1-3,0 6-3 3,0 7 1-2,-3 11 3 0,3 5 3 0,0 11 0 1,0 5 1 0,3 2-18-1,0 1-9 0,3 0-10 1,0-3-3-1,2 0-35 0,4-5-15 1,9-9-6 6</inkml:trace>
    </iact:actionData>
  </iact:action>
  <iact:action type="add" startTime="36855">
    <iact:property name="dataType"/>
    <iact:actionData xml:id="d8">
      <inkml:trace xmlns:inkml="http://www.w3.org/2003/InkML" xml:id="stk8" contextRef="#ctx0" brushRef="#br0">22436 6805 312 0,'15'-10'118'1,"-12"10"-92"0,0 0-7 0,-6 21-15 11,-3 21-8-11,-6 24 4 14,-3 29 2-14,-3 24 0 13,1 8 3-13,2 11 4 0,3-3-5 13,3-16 0-13,3-5-2 14,0-14 1-9,3-10-35-5,6-13-16 14,6-13-81 0</inkml:trace>
    </iact:actionData>
  </iact:action>
  <iact:action type="add" startTime="37081">
    <iact:property name="dataType"/>
    <iact:actionData xml:id="d9">
      <inkml:trace xmlns:inkml="http://www.w3.org/2003/InkML" xml:id="stk9" contextRef="#ctx0" brushRef="#br0">22811 7977 272 0,'-50'-16'104'1,"5"16"-81"0,-38 14 1 12,47-4-5-12,-6 3-4 14,4 3 3-14,5 3-1 13,6 2 1-11,9 3-9-2,12 2-5 0,9 3-1 16,12-2-9-13,9-3-1-3,9-9 2 13,2-7 2-13,1-8 8 14,3-8 5-14,-1-7 6 14,-5-7 2-14,-3 4-7 13,0 2-2-13,-9 0-7 14,-4 6-2-14,-2-1-5 13,-3 3 1-7,-3 3 0-6,-3 5 2 13,0 10-1-13,-3 11 1 14,-3 14 6-14,0 13 5 14,0 7 1-14,0 9 4 0,0 10-7 12,-3 13-4-12,3 3-2 16,0 5 1-16,0 8-1 18,0 6-1-18,0-3-2 0,-3-6-1 12,-3-5-9-12,-9-10-5 14,-6-11-5-14,-14-16 1 14,-13-13 1-14,-11-21 0 13,-10-21-3-13,-8-22 0 14,-10-15-16-14,-5-22-5 15,3-20-43-11,2-22-41 11,10-21 46-15</inkml:trace>
    </iact:actionData>
  </iact:action>
  <iact:action type="add" startTime="37619">
    <iact:property name="dataType"/>
    <iact:actionData xml:id="d10">
      <inkml:trace xmlns:inkml="http://www.w3.org/2003/InkML" xml:id="stk10" contextRef="#ctx0" brushRef="#br0">21508 7419 348 0,'26'-19'132'0,"-11"11"-103"1,3 3-8 4,-6 3-11 4,6-1-15-2,9 3-1 1,5 5-4-1,7 6-1 0,0 10 6 2,-1 5 2-8,-2 1 3 6,-9 2 0-1,-9 0 0 1,-12 3-5 1,-12 5-1 0,-12 3-44-1,-12-1-16 1</inkml:trace>
    </iact:actionData>
  </iact:action>
  <iact:action type="add" startTime="40638">
    <iact:property name="dataType"/>
    <iact:actionData xml:id="d11">
      <inkml:trace xmlns:inkml="http://www.w3.org/2003/InkML" xml:id="stk11" contextRef="#ctx0" brushRef="#br0">23273 8744 424 0,'26'3'159'1,"-17"-6"-124"0,-6 3-13 2,-3 0-17 6,-3 0-46-2,-9 0-15 0,-11 3-77 1,-13 2-32 0,-6-2 55-1,18-6 27 0</inkml:trace>
    </iact:actionData>
  </iact:action>
  <iact:action type="add" startTime="50477">
    <iact:property name="dataType"/>
    <iact:actionData xml:id="d12">
      <inkml:trace xmlns:inkml="http://www.w3.org/2003/InkML" xml:id="stk12" contextRef="#ctx0" brushRef="#br0">9435 9488 268 0,'-3'-13'0'1,"-9"-3"-3"-1,6 11 2 6,-3-3-6 5,-3 2 0-7,3 1 3 4,-3 2 2-2,-3 1 2 4,3 4-3-9,-3 6 0 5,-5 3 2 1,-4 2 0 0,-6 0 1 3,-6 1 0-3,-8-4 4-1,-7-2 2 1,-3 0 11 1,-5-3 6 0,-4-2-6 1,-2-3-2-3,-7 0-4 2,-5 0 0 0,-6 0-4-1,-7 0 1 1,-2-3-5-1,-6 1 0 0,0-1-1 0,-1-2 1 1,4-1-4-1,-3 4 0 0,0 2 3 2,-3 2 1-3,2 4 5 3,-2 2 5-1,0 0-5-1,-3 2 0-1,0-2 2 3,-4-5 4-2,-2-3-6 1,0 0 0-1,6 0-4 1,6-3-3-1,5 1 0 1,4-1-1-2,6 3 0 5,11 0 2-6,-2 0 3 2,9 0 2 1,-1-3-3 0,-8 3-1-1,8 0-1 1,4-2 1-1,8-1-2 1,6 3-1 0,7 0 1-1,8-3-1-1,6 1 0 3,3-1 0-3,7 3-5 3,2 0-1-2,3 3-61 1,0 5-28-1</inkml:trace>
    </iact:actionData>
  </iact:action>
  <iact:action type="add" startTime="53973">
    <iact:property name="dataType"/>
    <iact:actionData xml:id="d13">
      <inkml:trace xmlns:inkml="http://www.w3.org/2003/InkML" xml:id="stk13" contextRef="#ctx0" brushRef="#br0">15554 1193 492 0,'0'27'0'1,"3"31"-3"1,0-18 2 6,6 23-1-1,0 24 0 0,3 11 2 1,0 11 0-1,3 5 0 3,-3-6 8-10,-3-10 5 4,0 0 2 5,-6 0 4 0,-3-6-2-2,0-7-1-1,-3 0-11 2,0-9-2 0,0 4-1 0,0-6 1-1,0-5-1 0,3-3 1 0,0-8-2 1,0-5-1-1,3-8 1 4,0 3-1-6,-3 2 2 2,0-5 1 0,3 2-6 1,-3-7 0-1,0-3 3 0,3-5 2 1,0-6 2 0,6-4 0 0,-3-4-2-2,2-2-2 1,4-3 3 2,3-2 0-2,3 2-1 1,6-5-2-1,6 2 7 0,2-7 5 1,4 2 3 0,0 1 0-2,3-6-5 5,-1-6-4-6,4 6-3 2,0-8-3 1,-1 8 1 0,1-5-1-1,-3-3-3 1,8 3 2-1,-5 0 1 1,-6-1 2 1,-4 4-3-2,-2-6 0-1,-6 3-1 2,-3-3-2-1,-3 2 5 1,-6-7 1 0,-3-5 0-1,2-4 1 1,-5-1-2-1,0-9 2 1,0-3-2 1,0-10 2-5,0-13-2 5,3-8-1-2,0-8 1 1,0-3-1-1,0-7 0 1,-3-9 0-1,0-5-3 1,-3 3 2 1,-3 2 1-2,-6 1 0-2,0 2-3 4,-3-14 2-1,-3 12-1-2,0 2 0 2,0 3 2 0,0 2 0 0,-6-5-5-1,4 11 1-1,-1 2-3 4,0 16 0-3,-3 3 1 0,0 5 4 1,3 8-4 0,0 5 2-2,3 8 0 3,1 14-1-2,-1-3 1 0,0 10 3 2,0 3-2-2,-3 8-1-1,-6-5 0 3,-9 5 3-3,-8 0-2 2,-10 0-1 0,-12 0 3-1,-8 0 0 1,-3 0-2 0,-1-3 2-1,4 3-1 2,5-5-2-3,7 0 0 1,5 2 0 1,15-2-15-1,9-3-7 0,10 3-25 2,8-3-7-1,15-3-76 6</inkml:trace>
    </iact:actionData>
  </iact:action>
  <iact:action type="add" startTime="55500">
    <iact:property name="dataType"/>
    <iact:actionData xml:id="d14">
      <inkml:trace xmlns:inkml="http://www.w3.org/2003/InkML" xml:id="stk14" contextRef="#ctx0" brushRef="#br0">14057 1590 252 0,'15'-10'96'1,"3"10"-75"0,12 0-8 3,-9 0-7 4,11 0-4 0,13 0 1-1,6-3 5 1,5-2 5-2,4-1-7 3,-1 4 1-8,1-4 3 4,-1 6-2 3,1 0 3 0,-1 6-6-1,4 7-1 0,-4 0-4 2,1 0-1-2,-4 1 3 1,-8-1 1-1,-6 0 3 2,-7 0 1-2,-2-5-3 2,-3 3-3-4,-3-3-3 3,-3 0 1-1,-7-3-17 1,1 0-5 0,-3-2-22-2,-6-3-7 2,0 0-45 8,-3-3-31-9,-12-2 57 0</inkml:trace>
    </iact:actionData>
  </iact:action>
  <iact:action type="add" startTime="55815">
    <iact:property name="dataType"/>
    <iact:actionData xml:id="d15">
      <inkml:trace xmlns:inkml="http://www.w3.org/2003/InkML" xml:id="stk15" contextRef="#ctx0" brushRef="#br0">14908 1466 244 0,'3'-13'90'1,"3"13"-70"0,3-6 10 4,-3 1 2 2,3 2-14 1,0 3-2-1,3-5-9 1,0 0-3 1,0-1-2-3,0 4-6-5,0-3 0 4,-3-1 2 3,0 4 1 0,-4 2-2-1,1 0 2 1,0 8-1-1,0 5-2 0,3 5 9 2,3 9 4-3,3-1 2 4,3 6 3-4,0-6-3 1,3 1 1 1,-4-1-1 1,1-7 3-3,-3-1-5 3,-3-4-3-3,-3-1-3 2,-6 0 0 1,-6-5-9-3,-6 5-3 1,-3-2-4 2,-3 2-2-3,0-5-17 1,-5 10-6 2,-1-4-38-1,-3 2-16-1,-3 7-6 8</inkml:trace>
    </iact:actionData>
  </iact:action>
  <iact:action type="add" startTime="56326">
    <iact:property name="dataType"/>
    <iact:actionData xml:id="d16">
      <inkml:trace xmlns:inkml="http://www.w3.org/2003/InkML" xml:id="stk16" contextRef="#ctx0" brushRef="#br0">14167 2707 316 0,'30'8'121'1,"-18"-3"-95"0,6 0-6 5,-6 3-11-1,9-3-9 3,11-2 2-1,13 2-3 1,9-5 0-1,8 6 1 1,10-6 2-7,8-6 3 5,6 6-2 4,3-5 0-4,1 5 1 1,-4-3 0 1,-9 3-2 0,-5-5-2-1,-13 5-4 0,-11-5-2 1,-12 2-15-1,-9 3-6 1,-10-5-4 0,-11 5 1-1,-9-8 17 1,-5 3 7-1,-10-1 5 1,0 1 1-1,3 2 8 1,3-2 7-1,3 0 4-2,3 2 3-4,0 3-3 14,3 0-2-14,3 0-5 13,3 6-2-13,0 1-2 14,3 7 0-14,0-1-7 9,0 0 0-9,0 6-3 14,0 2-2-14,0 3-30 14,-3 2-13-14,-6-5-58 13,-12-2-49 2,-12-19 55-15</inkml:trace>
    </iact:actionData>
  </iact:action>
  <iact:action type="add" startTime="56837">
    <iact:property name="dataType"/>
    <iact:actionData xml:id="d17">
      <inkml:trace xmlns:inkml="http://www.w3.org/2003/InkML" xml:id="stk17" contextRef="#ctx0" brushRef="#br0">12834 1024 252 0,'-6'-5'93'1,"6"10"-72"-1,3 0 7 1,3-2-2 12,6 13-14-12,12 13-4 14,11 16-5-14,13 0-3 13,8 2 1-7,1 4-4-6,0 2 2 0,-4-14-4 12,-2-2 1-12,-4-10-33 14,1-14-16-14,-3-8-54 14</inkml:trace>
    </iact:actionData>
  </iact:action>
  <iact:action type="add" startTime="57033">
    <iact:property name="dataType"/>
    <iact:actionData xml:id="d18">
      <inkml:trace xmlns:inkml="http://www.w3.org/2003/InkML" xml:id="stk18" contextRef="#ctx0" brushRef="#br0">13676 1029 272 0,'-6'3'104'1,"-15"7"-81"0,-23 12 1 0,14-4-5 0,-18 3-13 10,-14 11-1-10,-10 0-3 14,-5 2-2-14,3 3 1 13,11-5-4-13,4-3 2 4,11-2 3-4,9-4 1 14,7-1-32-14,5-4-13 14,6-5-76 0</inkml:trace>
    </iact:actionData>
  </iact:action>
  <iact:action type="add" startTime="57288">
    <iact:property name="dataType"/>
    <iact:actionData xml:id="d19">
      <inkml:trace xmlns:inkml="http://www.w3.org/2003/InkML" xml:id="stk19" contextRef="#ctx0" brushRef="#br0">13888 1492 320 0,'-6'16'121'1,"0"13"-95"0,-3 19 5 0,6-22-4 0,0 11-14 10,6-2-2-10,3-1-9 14,3 8-3-14,2-7 0 13,4 2-40-13,6-3-17 0,0-2-80 13</inkml:trace>
    </iact:actionData>
  </iact:action>
  <iact:action type="add" startTime="57556">
    <iact:property name="dataType"/>
    <iact:actionData xml:id="d20">
      <inkml:trace xmlns:inkml="http://www.w3.org/2003/InkML" xml:id="stk20" contextRef="#ctx0" brushRef="#br0">13271 2498 324 0,'15'71'121'1,"-3"-31"-95"0,3 7-6 4,-6-23-11 2,3-3-29 1,6 3-7-1,6-3-43 1,5-7-20-1,7-9-15 3,3-10-3-5</inkml:trace>
    </iact:actionData>
  </iact:action>
  <iact:action type="add" startTime="57680">
    <iact:property name="dataType"/>
    <iact:actionData xml:id="d21">
      <inkml:trace xmlns:inkml="http://www.w3.org/2003/InkML" xml:id="stk21" contextRef="#ctx0" brushRef="#br0">13712 2426 192 0,'0'-13'74'1,"-6"13"-58"0,-12 0 18 0,9 0 4 6,-9 5-16 2,-8 9-2-3,-10-1-14 2,-6 8-4 0,-6 11-2 0,1-1 0-7,2-1 2 4,1-1 1 4,2 0 1-3,6-5-2 4,0 2-2-4,10-7 1 1,2-4-1 0,3-1-51 1,3-9-20-1,3-5-29 9</inkml:trace>
    </iact:actionData>
  </iact:action>
  <iact:action type="add" startTime="57962">
    <iact:property name="dataType"/>
    <iact:actionData xml:id="d22">
      <inkml:trace xmlns:inkml="http://www.w3.org/2003/InkML" xml:id="stk22" contextRef="#ctx0" brushRef="#br0">13682 2720 252 0,'-6'5'96'0,"0"8"-75"1,-3 1-5 5,6-12-7 1,0 4-10 2,3-1 0-4,-3-2 1 4,3-3 2-2,0 0-1 2,0 0 2-8,0 0 0 4,-3 0 16 3,3 0 8-1,0-3-1 1,0 3-1-1,-3-5-9 2,3 5-5-3,0 0-6 1,0 0-4 1,0 0 6 0,0 0 3-1,-3 10 8 8,3 11-12-7,0 19-3 0,0 5 0-1,0 8 2 0,3-8-2 1,0 0 0-1,0-5 1 0,0-9 0 1,3-9 2 1,0-9 3-3,3-5 0 3,3-11 2-3,3-10-4 4,0-6 1-5,-3 1-5 2,6-9 0 1,-1 6 1 1,1-3 0-3,3 6-2 3,-3 7 1-2,0 6-7 0,0 5 1 1,3 3-1 0,-4 7-1-2,1 3-12 2,-3 9-4-1,0 1-7 1,0-4-2 0,0 2-42 0,0 6-17-2,6-1-42 9</inkml:trace>
    </iact:actionData>
  </iact:action>
  <iact:action type="add" startTime="58895">
    <iact:property name="dataType"/>
    <iact:actionData xml:id="d23">
      <inkml:trace xmlns:inkml="http://www.w3.org/2003/InkML" xml:id="stk23" contextRef="#ctx0" brushRef="#br0">16397 1998 148 0,'3'5'55'1,"0"0"-43"0,0-5 23 0,0 0 7 0,3 0 0 10,0 3 1-10,3-3-8 14,5 2-4-14,-2-2-17 15,6-2 7-15,3 2 2 0,6-3 0 13,3-2-2-13,5 0-3 13,7-3-1-13,6 0-5 14,2 2 0-10,1-1-5-4,2 1 1 13,-2 1-3-13,0 2 2 14,-7-2-4-14,-2-3 0 14,-3 3-3-14,-7-1-1 13,-5 4-26-13,-6-3-9 14,-3-3-28-14,-6 2-13 13,-3-7-7-7,-9 2-1-6,-3 4 38 14,-3-7 19-14,0 1 32 13,0 5 13-13,3-2 22 14,0 2 11-14,0 0-4 14,3 2-1-14,6 6-14 0,6-5-4 14,6 10-12-14,5-2-4 18,7 8-2-18,-3 2-1 0,-3 5-2 13,0-2-1-13,-7 8-6 13,-2-3 1-13,-6 6-7 14,-6-1-3-14,-9 1-8 14,-6-4-3-14,-8-4-7 13,-10-6-2-13,-6-10-24 14,-9-3-8-9,-5-8-29 10</inkml:trace>
    </iact:actionData>
  </iact:action>
  <iact:action type="add" startTime="59480">
    <iact:property name="dataType"/>
    <iact:actionData xml:id="d24">
      <inkml:trace xmlns:inkml="http://www.w3.org/2003/InkML" xml:id="stk24" contextRef="#ctx0" brushRef="#br0">16846 1050 260 0,'-12'-21'96'0,"0"16"-75"1,-2-3 6 3,8 8-2 5,0 3-14-2,-3 15-3 0,3 14-5 0,3 13 0 1,0 13-2-1,3 14 2-6,0 7 2 5,-3 0-2 3,0-13 0-2,0-7-1 0,0-9 1 0,3-16 0 3,0-10 3-4,6-3 8 2,3-15 5-1,3-6-3 1,6-6 1-1,2-7 5 0,1-8 4 1,3 2-10 1,-3 6-2-2,0 0-8 0,0 0-2-1,-4 7-2 3,1 1-2-2,0 5-2 2,-3 5-1-3,0 1-1 1,-3 2 0 1,3 5-8 0,-3 5-5-1,-1 9-35 2,4 5-14-3,0 2-48 9,0 11-55-7,3 0 55 0</inkml:trace>
    </iact:actionData>
  </iact:action>
  <iact:action type="add" startTime="60530">
    <iact:property name="dataType"/>
    <iact:actionData xml:id="d25">
      <inkml:trace xmlns:inkml="http://www.w3.org/2003/InkML" xml:id="stk25" contextRef="#ctx0" brushRef="#br0">15956 1590 284 0,'12'-13'107'1,"-6"8"-83"-1,-3-3 4 5,-3 8-4 3,0 0-14 0,0 0-3-2,0 0-4 2,0 2-3-1,0 9 1 2,0 5-1-8,-3 8 2 5,0 10 8 2,0 11 5-1,0 8-1 1,0 24 0-1,0-3 0 1,-3 2 4-1,-3 1-10 0,0 8-4 1,0 0 3-1,1-11 5 1,-1 2 0 1,3-15 3-3,3-5-2 2,3-9 2-1,3-2-2 1,0-10 0-1,3-4-5 1,0-4 0-1,-3-9 4 1,-1-2 2 0,4-5 1-1,0-6 4 1,0-5-2-1,0 0-1 0,3-10-6 2,0 2-4-2,0-6-1 0,0-7 1 0,3-3-3 0,0-2-2 1,0-8-3 0,3-3 1-1,0 0-4 1,2 0-1-1,1 5-2 1,0 0 0 0,0 6 2-1,0 2 4-1,0 8-4 2,0 3 2 0,-1 2 0 0,-2 8 2-1,0-2-4 1,-3 5 2-2,0 5 0 3,-3 3 2-2,0 0-1 3,-3 6-1-5,-6 4 3 3,-3 3 0-2,-3 6 1 3,-3 2 0-2,-3 3 0 0,-3 2 0 1,0-2-3 0,6-6 2 0,0 1 3-2,3-1 3 2,3-7-2 0,6 2 0 0,3-3-1-2,6-5-2 2,6 3-15 1,9 0-5-3,3-3-41 2,5 3-17 0,4 0-103 6</inkml:trace>
    </iact:actionData>
  </iact:action>
  <iact:action type="add" startTime="61430">
    <iact:property name="dataType"/>
    <iact:actionData xml:id="d26">
      <inkml:trace xmlns:inkml="http://www.w3.org/2003/InkML" xml:id="stk26" contextRef="#ctx0" brushRef="#br0">16346 2823 208 0,'3'-18'77'1,"3"12"-60"0,0-2 24 3,-3 8 6 4,0 0-7-1,0-5 2 1,0 5-4 0,-3 0 0-2,0 0-20 4,0 5 5-9,-3 9 4 4,0 12 0 2,3 11 4 1,3 11-4 0,3 5-2-1,6 10-16 1,0 11-5-1,6 8-69 1,5 6-31 0,4-6-89 6</inkml:trace>
    </iact:actionData>
  </iact:action>
  <iact:action type="add" startTime="62572">
    <iact:property name="dataType"/>
    <iact:actionData xml:id="d27">
      <inkml:trace xmlns:inkml="http://www.w3.org/2003/InkML" xml:id="stk27" contextRef="#ctx0" brushRef="#br0">16811 2119 244 0,'14'-13'93'1,"-2"0"-72"0,6 2 7 2,-9 9-2 5,6-4-14 1,6 1-2-3,12 2-6 2,2-2-1-1,10 5-1 1,6 0 5-7,2 0 5 5,4 0-4 3,-1 0 0-3,-2 5-4 2,-1-5-3-1,-2 3-3 2,-3 2 1-2,-4 1 1 0,-5-6 0 0,-6 2-7 1,-7 4-3 0,-5-12-21 0,-9 4-10-1,-9-9-11 0,-12-5-6 0,-6-10 3 8,-11-3-3-5,-1 0 28-4,0 2 36 0,3 3 19 2,6 6 19 0,3 2 11-1,4 5-24 1,2 3-7-1,3 0-11 2,0 8-3-1,3-5-6-2,3 5 8-5,0 5 5 5,6 3-7 2,3 0-3-1,0 3-4 1,2-3 0-1,1-3-24 1,-3-5-11 0,-3 3-8-1,-15-6-7 10,-6-10 21-11,1 2 23 1,-4 3 12 0,0-5 19 1,3 8 9-1,3 2-4 1,9 11 9 6,9 5-10-5,6 14-13-2,3-1-7 0,6 6-7 2,-4 0-2-3,-5 2-3 2,-3 3-1-1,-12 3-17 2,-6-6-5-3,-8 3-46 3,-4-10-20-2,-3-1-5 8</inkml:trace>
    </iact:actionData>
  </iact:action>
  <iact:action type="add" startTime="63247">
    <iact:property name="dataType"/>
    <iact:actionData xml:id="d28">
      <inkml:trace xmlns:inkml="http://www.w3.org/2003/InkML" xml:id="stk28" contextRef="#ctx0" brushRef="#br0">18025 1069 264 0,'3'45'101'0,"-3"-13"-78"1,-3 42 4 4,0-24-3 3,-3 35-14 0,-6 26-1 0,0 26-3 0,3 19-1 0,-6-5-3-1,1 0-2-6,2-8 3 4,0 3 4 4,6 2 6-3,6-3-5 3,9-5-2-3,3-7-3 3,-1-9 0-3,4-8 0 3,0-23 1-2,0-8-2 1,3-14 1-1,0-10 9 0,0-11 7 1,0-10-1-1,-1-8 1 1,1-11 3 0,0-5 1-1,0-6-10 0,0 1-3 1,-3-11-6 0,-3 3-1-2,-3-1-8 2,2-2-2-1,1 0 4 1,-3 0 3-1,3 3 3 9,0 2-1-7,3-5 1-4,0 0-4 3,3 0-2 0,6-5 4-1,5 2 3 1,10-2 1 0,9-6 0-2,5 1-1 3,7 5 2-3,5-6-1 3,4 3 0-1,2-5-3-2,18 0-2 1,-11-1 1 2,-13 1-1-2,-8 5 0 1,-12 3 0-1,-10-6 0 1,-5 9 0-1,-6-4 0 2,-6-2 0-3,-6 3 2 2,-3-8 3-1,-4 0 0 1,-2-14 0-1,-3-5-3 1,-3-7 1-1,-2-14-4 0,-1-5 0 1,-3-11 1 0,0-13 2-1,0-16-1 1,-3-5 2-2,3-6-7 2,0-18 1 0,3-2-4 0,3 4 2-1,3-12-2 1,0-1 2-2,0 14-2 4,3-3 2-4,0 8 1 2,-3 13 2-2,0 21 1 3,-3 14 1-2,-3 13-3 1,-3 7 0-1,0 9 2 1,-3 5 0-1,-6 10-4 1,-2-4 1 1,-7 9-3-3,-3-1 2 0,-9 7-2 3,-8-3 2-2,-10 6 1 1,-14 0-1-1,-19 0-1 1,-2 7 1-1,0 12 1 2,-6-1-1-3,2 8 4 3,4 0 2-3,6 1 0 2,5-1-1-1,13 0 1 1,6-5-1-1,17-3-7 1,12 1 0-1,9-6-21 1,9 2-9 0,15 3-67 0,12 3-30-3,24 3 19 11</inkml:trace>
    </iact:actionData>
  </iact:action>
  <iact:action type="add" startTime="64253">
    <iact:property name="dataType"/>
    <iact:actionData xml:id="d29">
      <inkml:trace xmlns:inkml="http://www.w3.org/2003/InkML" xml:id="stk29" contextRef="#ctx0" brushRef="#br0">18462 1839 264 0,'-14'-21'99'1,"-7"15"-77"0,-9 6-4 4,21 0-6 2,-3 6-9 3,-3 7-2-5,-3 16 2 2,4 21 2 1,2 9-2 0,3 7 9-7,0 8 5 4,3 8 4 3,0-3 4-1,0-2 2 2,3-19 1-1,-3-5-11 1,3-13-3-3,0-9-6 2,0-9-3-1,3-4 2 1,0-5 0-1,3-7 3 2,3-9 4-3,3-8 1 3,6-7 0-3,3-14-5 4,5-2-4-5,4-3-3 4,-3 2-3-2,3 4-2 0,0 4-1 1,-1 9-1 0,1 4 3-2,3 6-9 2,0 8-1 1,0 16 1-3,-4 16 1 2,-2 13 6 0,-3 3 1-1,0 2 2 0,-6 8 0 0,-3-5-3 1,-3-3 2-1,-1-2 3 1,-2-8 3-1,0-9-2 3,-3 1 0-4,3-11-14 1,3-2-8 0,3-6-34 1,9-5-14-2,9-3-84 8,5-10-39-4,4-3 96-2</inkml:trace>
    </iact:actionData>
  </iact:action>
  <iact:action type="add" startTime="65003">
    <iact:property name="dataType"/>
    <iact:actionData xml:id="d30">
      <inkml:trace xmlns:inkml="http://www.w3.org/2003/InkML" xml:id="stk30" contextRef="#ctx0" brushRef="#br0">18555 1955 96 0,'-30'-84'38'0,"30"84"-29"1,-42-117-3 27</inkml:trace>
    </iact:actionData>
  </iact:action>
  <iact:action type="add" startTime="65258">
    <iact:property name="dataType"/>
    <iact:actionData xml:id="d31">
      <inkml:trace xmlns:inkml="http://www.w3.org/2003/InkML" xml:id="stk31" contextRef="#ctx0" brushRef="#br0">18971 1455 376 0,'0'-16'140'1,"-2"19"-109"0,-1 8-11 4,0-3-11 2,0 10-5 1,3 11 5-1,3 16-10 0,3 5-3 2,-1 11 2-2,4 16-75-6,3 0-32 5</inkml:trace>
    </iact:actionData>
  </iact:action>
  <iact:action type="add" startTime="65423">
    <iact:property name="dataType"/>
    <iact:actionData xml:id="d32">
      <inkml:trace xmlns:inkml="http://www.w3.org/2003/InkML" xml:id="stk32" contextRef="#ctx0" brushRef="#br0">19338 1924 96 0,'38'142'38'1,"-38"-142"-29"0,143 22-1 26</inkml:trace>
    </iact:actionData>
  </iact:action>
  <iact:action type="add" startTime="65679">
    <iact:property name="dataType"/>
    <iact:actionData xml:id="d33">
      <inkml:trace xmlns:inkml="http://www.w3.org/2003/InkML" xml:id="stk33" contextRef="#ctx0" brushRef="#br0">19224 2477 180 0,'30'0'68'1,"-15"0"-52"0,12 0-1 4,-12 2-4 1,6 3-1 2,5-5 4 1,10 0-2-2,6 0 1-1,2 0 1 3,1 0 17 6,3 0-17-14,11 0 7 5,-2 0-11 2,-7 0-3-1,-5 0-7 2,-6 0-2-2,-9-5 1 1,-7 0-33-7,-8-3-14 4,-9-5-62 19,-3-1 59-23,-12-4 18 5,-3-1 33 2,0 4 14-1,1 1 20 1,2 1 8 0,0 0-4-2,3 0 0 3,0 7-9-3,3-2-3 2,3 3-14-1,6 5-5-6,3 5-3 5,6 3-2 2,-1 11-2 0,4 2-4-1,0 5 0 1,-3 1-14 0,-6-1-3-1,-3 1-18-1,-6-3-5 2,-3-6-43 8,-6-5 25-8,-3-10 73 7,3-3-4-14,-15-29 1 34,27-8-1-4,24-53-6-23,0 11 0 9,0 5 0-16</inkml:trace>
    </iact:actionData>
  </iact:action>
  <iact:action type="add" startTime="66249">
    <iact:property name="dataType"/>
    <iact:actionData xml:id="d34">
      <inkml:trace xmlns:inkml="http://www.w3.org/2003/InkML" xml:id="stk34" contextRef="#ctx0" brushRef="#br0">20245 1251 192 0,'-3'14'71'1,"-8"7"-55"0,2 24 2 3,6-13-1 4,0 34-5 0,-3 26 3-1,3 49-8 1,6 23-2 0,-3 31-3 0,-3-12 3-7,-3-6 1 6,-3-7 6-1,0-22 3 1,0-11 5 1,6-7 4 0,3-11-1-1,6-8-2 0,3-21-3 1,3-10 1-1,6-14-6 1,-3-8-3 0,-1-13 1 1,1-16 0-3,0-5-19 1,3-19-8 1,3-21-44 0,0-31-16-1,-3-38-56 8</inkml:trace>
    </iact:actionData>
  </iact:action>
  <iact:action type="add" startTime="66550">
    <iact:property name="dataType"/>
    <iact:actionData xml:id="d35">
      <inkml:trace xmlns:inkml="http://www.w3.org/2003/InkML" xml:id="stk35" contextRef="#ctx0" brushRef="#br0">20100 1397 256 0,'-9'-34'96'0,"9"20"-75"1,3 1 14 3,0 8 1 4,3 0-10 0,5 2-3-1,10-2-16 1,9 5-6-1,12-6-1 1,8 6-1-7,10 6 1 5,8-1 0 2,4 3 0-1,2-3 0 1,7 0 0-1,-1 3-3 2,0-2 2-2,1 2 3 1,-10-3 1-1,-5-2-1 1,-13-3-2-1,-5 5 1 2,-12-5-1-3,-1 0-3 2,-8 5 2-1,-6-2-1 0,-3 7-2 0,-3 4 0 2,-3 7 0-2,-4 11 3 1,-2 2 2-1,-3 16-2 0,-3-2 0 0,-3 10-1 2,3 19 0-3,3 15 2 3,3 6 2-2,3 11 3 1,6 10 2-2,3 0-1 2,3-8 1 0,3 5-2 0,-1 1 0-1,1-6-3 0,0-18 1 1,0-4 0 0,0-12 1-1,-3-3-2 0,-4-2-2 1,-5-9-2 0,-6-2 1-1,-9 3-1 0,-12-11 0 1,-11 5-3-1,-16 3-1 0,-15 2-2 2,-14-2 2-2,-3-8 2 1,-7-8-1-2,-8-8 6 3,3-16 3-2,-1-2 5 1,10-6 2-1,8-8-5 1,10-2-4-2,8-6-6 3,10-2-2-2,5-8-28 1,6-9-10-1,0-9-88 8</inkml:trace>
    </iact:actionData>
  </iact:action>
  <iact:action type="add" startTime="67226">
    <iact:property name="dataType"/>
    <iact:actionData xml:id="d36">
      <inkml:trace xmlns:inkml="http://www.w3.org/2003/InkML" xml:id="stk36" contextRef="#ctx0" brushRef="#br0">20251 1789 340 0,'6'-3'129'1,"-6"3"-100"0,0 0-7 3,0 3-9 3,0 2-14 1,-3 3 1-1,-3 16 0 1,0 10 0 0,1 24 0 0,2 19 0-7,6 8 2 5,2 20-1 1,7 7 2 0,3-9-2 4,3-5-1-6,0-6 3 3,0-7 2-1,0-19 4 0,-3-10 5 1,-4-14-2 0,4-5 1-2,-3-11 6 3,0-7 5-1,3-11-4-2,3-8-2 1,0-8-4 2,3-16-1-2,-1-5-7 1,1-3-2-2,-3 1-4 3,0-6-3-2,0 2-7 1,0-5-2-1,-3 9 5 1,2-1 1-1,1 11 1 0,3 8 1 0,0 5-4 1,6 16-2 0,0 5 2 0,-1 5 3-2,-5 9 0 3,-6 12 4-1,-9 1 0-1,-6 8 3-1,-6-3 3 3,-3-3 4-2,3-8-4 0,-3 1-3 1,6-6-10 0,0-3-5-1,6-4-37 1,6-4-15-1,3-10-31 3,3-8-10-5,0-13-7 10</inkml:trace>
    </iact:actionData>
  </iact:action>
  <iact:action type="add" startTime="67735">
    <iact:property name="dataType"/>
    <iact:actionData xml:id="d37">
      <inkml:trace xmlns:inkml="http://www.w3.org/2003/InkML" xml:id="stk37" contextRef="#ctx0" brushRef="#br0">20859 1857 292 0,'9'-26'110'1,"-9"21"-86"-1,0 5 7 6,0 0-2 0,0 0-20 4,0 5-5-4,0 8 1 2,0 14 1-1,0 7-2 1,0 11 6-7,-3 3 3 4,0-3-6 4,0 0-4-3,0-8-2 3,3-3-1-1,0-8-18-2,3-2-5 1,3-3-40 2,3-15-16-2,2-6-36 7,4-6-20-6,6-17 66-1,3-6 193 24,15-11-32-23,-7 8-3 0,-5 8-40 0,-6 16-21-1,-6 8 5 2,-6 6 5-3,-9 12-20 3,-3 9 4-8,-6-1 1 4,0 1-10 3,0-1-2-2,0 6-7 3,0-3-1-3,3 3-30 3,3 5-12-2,3-3-57 1,6-2-24-2,3 0 3 9</inkml:trace>
    </iact:actionData>
  </iact:action>
  <iact:action type="add" startTime="68246">
    <iact:property name="dataType"/>
    <iact:actionData xml:id="d38">
      <inkml:trace xmlns:inkml="http://www.w3.org/2003/InkML" xml:id="stk38" contextRef="#ctx0" brushRef="#br0">21508 2934 332 0,'-3'-5'126'0,"3"5"-98"1,0 0-3 5,0 0-10 1,5 0-7 1,7 0 0 0,9 0-7-1,12 0-2 0,15 0 0 1,8-5 2-7,7 2 2 5,2 3 14 2,1-5 8 0,-1-3-1-1,4 2-2 0,-7 1-4 2,-2-3 1-2,-4 3-10 1,-5 0-5-1,-10 2-12 1,-5-5-5-1,-9 3-29 1,-15-8-65 7,-12-6 6-9,-12-7 9 2,-12-1 10 0,-3-5 40 8,1 6 37-10,-1-1 27 1,6 6 33 2,6 3 15-3,3 7-25 2,6 9-13-1,6 4-20 1,6 11 3-7,3 11 2 5,0 5 6 4,0 3 6-4,0 5-12 4,-3-8-2-5,-6 3-11 3,-3-3-3-2,-3-5-32 3,-3-8-14-2,-3-8-96 8</inkml:trace>
    </iact:actionData>
  </iact:action>
  <iact:action type="add" startTime="68711">
    <iact:property name="dataType"/>
    <iact:actionData xml:id="d39">
      <inkml:trace xmlns:inkml="http://www.w3.org/2003/InkML" xml:id="stk39" contextRef="#ctx0" brushRef="#br0">22898 2947 456 0,'17'16'170'1,"-5"-16"-132"0,-12 3 0 3,0-3-9 5,6 8-26-2,3-8-5 0,0 5-58 1,3 3-22-1,6 5-102 1,6-7-44-1</inkml:trace>
    </iact:actionData>
  </iact:action>
  <iact:action type="add" startTime="68892">
    <iact:property name="dataType"/>
    <iact:actionData xml:id="d40">
      <inkml:trace xmlns:inkml="http://www.w3.org/2003/InkML" xml:id="stk40" contextRef="#ctx0" brushRef="#br0">23535 3209 432 0,'20'6'162'1,"-11"-4"-126"0,6 9-17 3,-6-8-14 2,3 7-69 3,0-2-22-2,3 5-40 1,3 1-16-1,0-7 40 1,-1-4 21-1</inkml:trace>
    </iact:actionData>
  </iact:action>
  <iact:action type="add" startTime="69027">
    <iact:property name="dataType"/>
    <iact:actionData xml:id="d41">
      <inkml:trace xmlns:inkml="http://www.w3.org/2003/InkML" xml:id="stk41" contextRef="#ctx0" brushRef="#br0">24044 3371 212 0,'44'21'79'1,"-20"-16"-61"-1,9 8 1 5,-18-5-3 4,2 6-108-2,7 4-44-1</inkml:trace>
    </iact:actionData>
  </iact:action>
  <iact:action type="add" startTime="69161">
    <iact:property name="dataType"/>
    <iact:actionData xml:id="d42">
      <inkml:trace xmlns:inkml="http://www.w3.org/2003/InkML" xml:id="stk42" contextRef="#ctx0" brushRef="#br0">25017 3762 492 0,'65'-15'184'1,"-56"15"-143"0,-3 5-21 4,0 0-19 3,0 8-87-1,0 3-30 2,3 13-62-3,3-8-26 1</inkml:trace>
    </iact:actionData>
  </iact:action>
  <iact:action type="add" startTime="72362">
    <iact:property name="dataType"/>
    <iact:actionData xml:id="d43">
      <inkml:trace xmlns:inkml="http://www.w3.org/2003/InkML" xml:id="stk43" contextRef="#ctx0" brushRef="#br0">15239 4043 452 0,'33'-5'0'1,"23"-6"-5"4,-29 8 1 0,15 3 2 3,11 0 1-1,13 3-2 1,11-3 2 1,18 3 1-2,10 5-3-6,14-6 0 5,15 9 2 2,11 2 0 0,16-5 3 0,15 5 1-2,8 3-1 2,7 5-2-1,8-2-2 0,13 5 1-6,-1-1 1 15,3 4 2-10,6-3-1 3,10-1-1-3,-4 4 3 2,3 2 2 1,0-8-4-3,-8 6-1 1,-1-9 2 1,-6 1 3 0,-3-3 7 0,-11-6 2-1,-10-2 4 0,-5-3 1 0,-6-5-13 1,-16 0-3-1,-8 0 0 3,-6-5 0-5,-12 2-1 2,-9-2-2 1,-15-3-17 0,-9 3-9-1,-12-8-50 1,-11-6-21-1,-16-7-16 9</inkml:trace>
    </iact:actionData>
  </iact:action>
  <iact:action type="add" startTime="72781">
    <iact:property name="dataType"/>
    <iact:actionData xml:id="d44">
      <inkml:trace xmlns:inkml="http://www.w3.org/2003/InkML" xml:id="stk44" contextRef="#ctx0" brushRef="#br0">21579 4027 272 0,'3'-3'101'1,"-3"6"-78"-1,3-3-7 1,-3 0-8 12,15 5-8 3,9 3 0-15,11 11 2 13,13 5-1-13,6 10-1 0,2 6 3 13,-2 2-2-13,-4 6-1 14,-11-3-2-9,-15 2-1-5,-18 1 2 14,-12-1 0-14,-15 4 7 13,-21 4 6-13,-8-7 14 14,-10 2 5-14,-8 0-2 14,-4-2-1-14,-2-8-13 13,-1 5-4-13,1-3-12 14,0 8-4-9,5 11-81-5,7 3-35 14,14 2-12-14</inkml:trace>
    </iact:actionData>
  </iact:action>
  <iact:action type="add" startTime="90856">
    <iact:property name="dataType"/>
    <iact:actionData xml:id="d45">
      <inkml:trace xmlns:inkml="http://www.w3.org/2003/InkML" xml:id="stk45" contextRef="#ctx0" brushRef="#br0">19528 11906 28 0,'-27'-13'13'1,"12"8"-10"0,-8-1 15 3,11 4 8 3,-6-1-12 1,-3 1-2-1,-6-1-8 1,-6 0-1 1,-2 3 1-3,-4 0 0 1,-6 0 2 2,-5 0 1-3,-4 0-1 2,-8-2 1-1,-4-1-2 1,-2 0 0 2,-4 1-1-4,-11-4 2 1,-3 1 3 2,-1-6 2-3,-2 1-3 2,-6-3 0 0,0 2-3 0,-4 0 0-2,1-2-3 2,-6-3-2-7,-9 3 1 5,0 0-1 2,-3-3 0-1,-6 3 0 1,-3 2 0-1,0 3 0 2,-6 0 2-3,3 6-3 5,-3 2-2-7,3-3 4 3,-6 0 1 2,-6 1 0-3,0-9 1 2,-3 1 7 1,-6 2 5-3,6-3-7 2,0 1-4 0,1 4-1-1,2 1 0-1,0 0-4 3,-3 5 1-2,3 0 0 0,-3-3 2 1,-35 3-3-1,11-3 0 1,6-2 3 0,0 0 1-1,1-3 1 2,-4 0 0-3,0 3 0 2,6-3 0-1,1 5 0 1,2 3 0-1,3 0-2 2,6 0 1-3,3 3-2 2,1-1-1 0,2-2 1-1,-3 6-1-1,6-1 2 3,9-5 1-3,3 0-4 3,9-3 1-2,6-2 2 1,8-6 1-1,7 1 7 0,9-3 6 0,2 2-10 4,10 0-4-6,6 1 1 2,2-1 0 0,7 1-1 2,8-1 1-2,9 0-2 2,4 1-1-3,5-3 7 2,6-1 3 0,6-1 1-1,6-4 3-1,6-2-1 2,3-8 2 0,4-6-4-1,2-2-1 0,2-5-4 1,1-8-1 0,3-6-3 0,0-7-2-1,0-1-2 2,0 1 1-3,0 7-1 1,0 3 0 1,0 0 0 0,0 0-2-1,0 3 0 1,3 2 3 0,0 6-2-1,6 2 1 1,3 6 2-1,2 2 0-1,7 8-3 3,9 3 0-2,9 3-1 1,11 7 3-1,10 6 0 2,14 2 1-3,15 3-3 2,15 6 0-1,21 7 2 3,12 5 0-5,12 3-2 3,12 6 2 0,5 2 1-2,7 0 2 3,0-2-1-2,5-1-1 0,7-2-2 1,14 2 1 0,6-5 1 0,7 6 0-1,11-3-7 0,12 0-3 0,3-6 6 2,3 1 1-2,6-4 3 1,0-1 0-2,-3-1-3 2,3-5 2 0,-9 0 1 0,-3-3 2-1,-9 0-1 0,4-5-1 0,-13 0 1 1,0-5 1 0,-3 0-1 0,-5-6 2-1,-4 1-4 1,-12 2 0-1,1 0-1 0,-13 10 0 1,-5 1-11 0,-12 2-7-2,-16 3 0 2,-20-2 1-1,-18-1 11 2,-14 0 7-2,-19 8-1 0,-15 9 1 1,-14 9-1 1,-12 17 0-3,-10 2 4 1,-8 8 3 1,-6 14-2 0,-9 13-2-1,-6 2 2 0,-3-5 2 1,-3 0-4 0,-3 0-1-1,-3 0 0 1,-3-5 2-1,0-11-6 1,-3-8 1-2,1-5-43 10,-1-11-63-8,3-7 15-1</inkml:trace>
    </iact:actionData>
  </iact:action>
  <iact:action type="add" startTime="106559">
    <iact:property name="dataType"/>
    <iact:actionData xml:id="d46">
      <inkml:trace xmlns:inkml="http://www.w3.org/2003/InkML" xml:id="stk46" contextRef="#ctx0" brushRef="#br0">17230 5292 268 0,'9'-3'101'0,"-6"-2"-78"1,-3-3-7 13,-3-3 25-6,0-2-13-1,0-6-11 1,-3-10-5-2,-6-13-8 3,3-6-3-8,0-15 2 4,1-11 0 4,-1-24 1-3,3-8-2 3,0-8-2-1,3-15 1-1,3 2-1 0,0 2 2 1,3 12 3-2,0 4 7 4,3 6 4-4,0 13 5 1,3 11 2 0,-1 7-10 1,-2 1-5 0,0-1-8 0,0 6 0-1,-3 0 0 1,3 8 0 1,-6 5 0-2,0 8 0-1,0 5-3 2,0 8 2-1,0 6 1 1,0 5 0-2,0 5-5 3,-6 8 1-2,-3 13-5 0,-9 11 1 1,-5 24 4 1,-7 18 2-3,-3 13 2 2,0 6 0-1,-2 8 2 1,-1 0 3-1,0-6 0 1,4-13 0-1,2-8-1 1,3-7 0 0,6-17-2-1,6-2 1 1,3-14 2-1,6-5 4 0,9-13 0 1,9-13 0-1,6-29-14 1,6-19-6-1,3-16-2 0,2-10 2 1,1-19 9 0,0 11 6-1,-3 10-2 0,0 14 1 1,-4 13 5 0,-2 10 5-1,0 14-5 1,-3 2 0-1,3 13-6 1,0 14-2 0,2 13-5 0,10 24-1-1,-3 21 3 0,3 10 1 0,-1 9 2 1,4-6 2-1,3 2 1 1,0 4 1-1,-1 2-2 1,1-16 1-1,-3-5 0 2,-4-5 1-3,-5-11-16 1,-3-5-4 1,3-6-109 0,0-7-49-1,2-17 36 7</inkml:trace>
    </iact:actionData>
  </iact:action>
  <iact:action type="add" startTime="107745">
    <iact:property name="dataType"/>
    <iact:actionData xml:id="d47">
      <inkml:trace xmlns:inkml="http://www.w3.org/2003/InkML" xml:id="stk47" contextRef="#ctx0" brushRef="#br0">19823 3440 236 0,'0'5'88'1,"-6"8"-69"0,-6 32 11 3,3-13 1-3,-6 34-10 0,-9 21 0 13,0 22 1-13,-5 20 1 13,-1 1-12 2,0 5 7-16,0 0 4 1,-2-11 0 0,5-5 1 12,3-2 3-1,3-3 1-11,3-14-10 13,1-7-5-13,5-14-1 14,0-10 0-14,3-11-3 13,3-10 0-13,3-6-3 14,0-8 2-14,0-7-4 14,0-6-2-14,3-5-16 0,3-8-7 12,6-8-42-6,6-21-16-6,6-16-67 13,-1-27-50 2,1-10 79-15</inkml:trace>
    </iact:actionData>
  </iact:action>
  <iact:action type="add" startTime="108075">
    <iact:property name="dataType"/>
    <iact:actionData xml:id="d48">
      <inkml:trace xmlns:inkml="http://www.w3.org/2003/InkML" xml:id="stk48" contextRef="#ctx0" brushRef="#br0">19861 3548 252 0,'3'-13'96'1,"-8"13"-75"0,-4-5-5 0,3 10-7 11,-6-5-4-11,-9 8 2 14,-3 10 12-14,-6 9 7 13,-5 18-13-7,-13 8 4-6,-6 8 3 0,-5 2-5 12,-1-5 2-12,7 0-6 14,5-10 1-14,9-6-7 13,10-5-3-13,5-10 7 0,15-22 0 29,15-13-11-29,12-26-19 0,14-8-7 12,10-14 14-6,3-8 7-6,-4 6 14 13,-5 8 8-13,-3 10 10 14,-6 11 5-14,-3 3-5 14,-7 10-3-14,-2 8-15 13,0 13-6-13,-3 8 5 14,3 14 3-14,0 10 0 14,3 11 0-9,5-3-5-5,1 7-1 14,6 7 1-14,6 4 2 13,0 6-5-13,2-3-3 14,1-2-52-14,0-1-24 13,-1 3-68 2,16-10-59-15,14-11 83 15</inkml:trace>
    </iact:actionData>
  </iact:action>
  <iact:action type="add" startTime="112852">
    <iact:property name="dataType"/>
    <iact:actionData xml:id="d49">
      <inkml:trace xmlns:inkml="http://www.w3.org/2003/InkML" xml:id="stk49" contextRef="#ctx0" brushRef="#br0">16373 3847 244 0,'-33'8'0'1,"-38"-8"2"4,35-5 1-4,-12-3 3 0,-8-16 3 13,-13-10 0-13,-11-6 0 13,-9-16-5-13,2-7-3 14,1-14 0-14,0-8 5 0,8 1 6 13,10-9 9-13,8-10 5 13,7-13-6-13,2-4-1 14,7-17-11-9,2-1-5-5,3-2-2 14,6 0-1-14,7 0 4 13,8-1 5-13,6-1-1 14,9-7 1-14,9 4-1 14,6 2 2-14,12 5-1 13,8 9 2-13,10 4-6 14,12 9-3-9,8 10-4-5,10 8 1 14,14 14-8-14,12 12-4 13,9 19 0-13,3 21 2 14,3 6 7-14,1 18 2 13,-7 16-1-13,-3 11 2 0,-3 15-1 13,3 6 0-13,-8 13-3 14,-7 5-1-9,-9 18 7-5,-5 9 6 14,-10 13-3-14,-8 0 0 13,-7 13-2-13,1 35 1 14,-12-12-2-14,-16 9-1 14,-11 3 3-14,-12-16 2 13,-9-1-7-13,-8 3 0 14,-4-10 2-9,-3-13 2-5,-3-9 2 14,0-5 0-14,-5 1 4 13,-7-12 3-13,-3-10 2 14,-2-10 3-14,-7-6-5 14,0-5-1-14,4-8-4 13,2-11 1-13,6 3-4 14,4-10 0-9,2-1-10-5,6-7-3 14,3-11-77-14,3-8-34 13,10-13 4 2</inkml:trace>
    </iact:actionData>
  </iact:action>
  <iact:action type="add" startTime="113615">
    <iact:property name="dataType"/>
    <iact:actionData xml:id="d50">
      <inkml:trace xmlns:inkml="http://www.w3.org/2003/InkML" xml:id="stk50" contextRef="#ctx0" brushRef="#br0">18841 3731 192 0,'23'18'74'0,"-17"-10"-58"1,-6 0-4 4,-6 0-6 3,-3 3-4-1,-8 2 3 0,-7 0 2 2,-15-2 1-2,-6-1-4 0,-11-5-3-6,-10-5 2 5,-2-7-2 3,-4-7 2-3,-5-12 0 2,-3-6 3 0,-4-8 3 1,1-10 2-2,6-3 8 0,-4-13 2 0,1-5 3 1,2-9 2-1,7 4-3 1,3-4 0-1,11-12-3 1,9-6-3-1,10-3-7 0,5-5-2 1,9-18-4 1,3-6-1-3,6-7-3 1,4-11-1 1,2-6 3 0,6-2 1-2,6 5-4 2,9 3 1 0,8 2 4 0,13 4 5 0,12 7-1-2,8 16 1 2,7 2-3 0,2 11-1-1,10 3-3 1,2 11-2-1,4 15-2 0,5 11 1 1,0 7-1 0,4 12 0-1,5 10-3 2,0 10 1-3,18 6-3 1,-3 11 2 1,-2 15 1 0,-1 3 2-1,-6 10-4 1,-6 14 2-1,-2 13 0 1,-4 16-1 0,0 16 1-1,-2 2 3 0,-4 24-2 1,-9 22 1-1,-8-1 2 1,-4 14 0-1,-11 18 0 1,-6-6 0-1,-10 14-3 0,-8 3 2 1,-12-3 1 1,-12-5 0-3,-9-6 0 3,-9-7 0-3,-5-8 0 2,-10-1 0-1,-9-15-3 1,-5-6 2 0,-10-7 3 0,-3-11 3-1,-5-11-2 0,2-8-2 1,4-13 0 0,-1-13 1-2,1 0 1 1,-1-2 1 1,7-4-5 1,8-10 1-3,6-10-16 2,1-14-6 0,5-8-51-1,6-15-20 0,9-17-29 8</inkml:trace>
    </iact:actionData>
  </iact:action>
  <iact:action type="add" startTime="114501">
    <iact:property name="dataType"/>
    <iact:actionData xml:id="d51">
      <inkml:trace xmlns:inkml="http://www.w3.org/2003/InkML" xml:id="stk51" contextRef="#ctx0" brushRef="#br0">21207 4027 216 0,'6'16'82'0,"-15"-6"-64"1,-12 4-7 3,6-4-6 4,-12-7 4 0,-5 0 3-1,-13-6-3 1,-12-5-1 0,-5-5-4 0,-9-8-3-7,-4-6 2 4,-5-5-2 5,-10-18-1-4,-5-8 3 1,0-8 0 1,-3-8 1-1,5-6 0 1,4-10 4-1,9-8 3 0,5 3 2 1,13-3 3 0,11-2 4 0,13-11 4-2,8-1 1 3,12-4 0-3,12-14-8 3,9-7-2-2,9-14-9 1,9-5-4-2,8-3-1 3,13-8-1-2,9 11-3 2,5 0 2-3,13 5 3 1,8 14 1 0,6 18-4 1,1 16-1 0,8 23 1 0,3 14 2-1,7 24-5 1,-1 26-1 0,6 16-1-2,0 16 2 1,3 34-1 2,-3 27 1-3,1 21 0 3,-7 29 0-3,0 21 3 3,-6 29 0-3,-11 0-2 3,-16 17 2-2,-14-9-1 2,-10 3 0-4,-14-11 2 3,-12-16 2 0,-12-18-1-1,-12-16-1 1,-9-13 5 0,-6-14 1-1,-6-15-5 1,-2-8-2-1,-4-16 0 0,-3-3 2 1,-3 0-22-1,1-8-11 0,-4 11-104 9,-3-13-53-8,10 2 91-1</inkml:trace>
    </iact:actionData>
  </iact:action>
  <iact:action type="add" startTime="119230">
    <iact:property name="dataType"/>
    <iact:actionData xml:id="d52">
      <inkml:trace xmlns:inkml="http://www.w3.org/2003/InkML" xml:id="stk52" contextRef="#ctx0" brushRef="#br0">11792 13885 184 0,'6'0'68'1,"-3"-2"-52"0,0 2 6 2,0 0 1 6,3 0-12-2,0-3-3 0,0 0-5 1,3 1-3-1,3-1 1 1,2 0-4-7,1 1 2 6,6 2 3 1,3 2 3-2,6 4-2 3,0-1 0-3,2 0 3 3,4-2 1-2,3 0 8 0,2-1 4 0,4 1-5 3,6 0-3-3,5-1-6 0,4 1-2 0,5 0-3 0,4 2-3 1,5 0 2 1,-5 3 0-3,-1 0 3 2,0 0 1-2,1-3-1 2,-1 0 1 0,4 1-2 0,-1-1 2-1,-2 0-2 1,2 1 2-1,1-1-2-6,-1 3-1 15,-5-3 1-10,-4 0-1 1,1 1 0 0,-4-4 2 1,-2-2-3 0,-1 0-2-2,1-2 2 3,2-1 2-2,1 0 0 1,-1 1 2-1,1-1-4 1,-1 1 0-1,4-1-1 0,-4 0 0 1,1 1 2 0,-1-4 2-2,1-2 3 3,3 0 2-2,-1 0-3 0,4 1-3 2,2-1 0-2,3 0-1-1,7 0 0 5,-1 2 0-6,4 4 0 4,-4-1 0-3,-3-2 0 2,1 0 0-1,-4-1 2 1,1 1 1-2,-4 0-1 4,1 2 1-4,2-2-4 1,3-1 0 0,4 4-1 2,2-1-2-2,-2 3 5 1,-1 0 1-1,0 0 0 1,4-2-2 0,-4-1-2-1,0 3 1-1,-2 3 3 2,23-1 1 0,-6 1-1 0,-2-1-2-1,-7 4 3 1,-3-1 2-1,-5 0 2 1,-4 1 3-2,-5-6 1 4,-1 0 1-4,1 0-6 1,-4 0-2 0,1 2-4 2,2 4-3-2,-5-1 2 1,2 0 2-1,-2 0 0 1,2 1-1 1,4-1 1-3,-1 0 1 0,1 1-3 3,-4-1 0-2,7 0 3 1,2-2 1-1,7 2-1 1,5 3 1-1,0 3-2 1,4-1-1-1,2 3-2 3,3 1 1-5,3-1 3 2,-5-2 1 1,2-1-1 0,3 1-2-1,3-3 1 1,-2-3-1-1,2 0 2 1,3 0 3 0,3 1-7-2,0-4 0 2,-5-2 4-1,5 0 4 1,6 3-3 0,-3-3-2-1,-3 0 0 1,6 3-1-1,4-1-3 1,-1 4 2-1,-6-1 1 3,3 3 2-5,-6-3 5 2,-3 0 4 3,-2-2 2-5,-13 0 3 3,-3-1-9 0,-2 1-2 0,-4 0-1-1,0 2 0 2,-2-5-5-3,-10 3 1 1,-2-1 0 1,-4 1 2-1,1-3-3 1,-1 3 0 0,-2-1-8-1,-3 4-4-1,-4-1-24 3,-2 3-9-2,-10-3-42 3,-11 6-19-5,-12-3-7 10</inkml:trace>
    </iact:actionData>
  </iact:action>
  <iact:action type="add" startTime="120838">
    <iact:property name="dataType"/>
    <iact:actionData xml:id="d53">
      <inkml:trace xmlns:inkml="http://www.w3.org/2003/InkML" xml:id="stk53" contextRef="#ctx0" brushRef="#br0">5634 14986 204 0,'23'-19'77'1,"-17"9"-60"0,-3-9 4 0,-3 11-3 11,-3 1-5-11,-6-4 0 14,-6 0 1-14,-11-2 4 14,-19 3-10-14,-23 2 4 0,-28 5 2 12,-17 6-3-6,-18 5-1-6,-12 5-4 13,-5 3-1-13,-4-3 3 14,-3 0 5-14,3-2 4 14,6-6 2-14,9 0-8 13,6-2-2-13,12-3-5 0,15-3-1 13,24 1-1-13,11-1 1 20,22-2-22-20,11-3-7 0,21-5-58 13,33-11-25-13,33-5-5 13</inkml:trace>
    </iact:actionData>
  </iact:action>
  <iact:action type="add" startTime="122924">
    <iact:property name="dataType"/>
    <iact:actionData xml:id="d54">
      <inkml:trace xmlns:inkml="http://www.w3.org/2003/InkML" xml:id="stk54" contextRef="#ctx0" brushRef="#br0">12870 2270 108 0,'-24'-8'44'1,"12"3"-35"0,-15 0 27 3,12 5 9 3,-9 0-2 2,-14 0-1-3,-16 0-12 2,-17-3-6-1,-25-2-14 1,-29-3-6-7,-15-3-3 7,-17-7-4-1,-13 2 2-1,-9-8 1 3,-2 3 2-2,-1 0-1 1,1-3 2-1,11 3 2 1,3-6 2-1,13 3-3 1,14 3-1-1,15-5-1 0,18-1-2 1,17 1-24 0,22-3-9-2,14 2-34 11,21-2-56-10,22-3 25 1</inkml:trace>
    </iact:actionData>
  </iact:action>
  <iact:action type="add" startTime="123190">
    <iact:property name="dataType"/>
    <iact:actionData xml:id="d55">
      <inkml:trace xmlns:inkml="http://www.w3.org/2003/InkML" xml:id="stk55" contextRef="#ctx0" brushRef="#br0">10220 1564 144 0,'39'-24'55'1,"-24"21"-43"0,0-2 21 0,-12 5 8 0</inkml:trace>
    </iact:actionData>
  </iact:action>
  <iact:action type="add" startTime="123248">
    <iact:property name="dataType"/>
    <iact:actionData xml:id="d56">
      <inkml:trace xmlns:inkml="http://www.w3.org/2003/InkML" xml:id="stk56" contextRef="#ctx0" brushRef="#br0">10283 1537 335 0,'-21'8'27'0,"-12"0"-14"1,-14 5-7 0,-22 6 0 0,-8-6 1 0,-4 6 1 0,1-1 2 0,0 3 4 0,8 0-4 3,10 3 0 6,11 3-6-4,13-1-1 1,17 9 5 2,21 7 5-3,18 6-5 3,20 2 0-3,13 3-4 2,5 5-1 0,4-5-41 0,-4 8-17-2</inkml:trace>
    </iact:actionData>
  </iact:action>
  <iact:action type="add" startTime="123553">
    <iact:property name="dataType"/>
    <iact:actionData xml:id="d57">
      <inkml:trace xmlns:inkml="http://www.w3.org/2003/InkML" xml:id="stk57" contextRef="#ctx0" brushRef="#br0">7107 722 284 0,'-3'40'107'1,"3"-8"-83"0,-6 34-7 3,3-21-9 4,3 29-8 0,0 16 2-2,3 13-1 3,3 16-1-2,3 6 1 2,3 17-1-8,0 1 2 4,-3 0 5 3,-3 3 4-1,-6-11 7 1,0-11 3-1,-3-18 1 3,-3-14 1-5,0-10-4 3,0-7 0-1,3-12-8 1,-3-5-2-1,3-5-3 2,0-8-1-2,0-10-3 0,-3-4-2 1,0 1-2-1,-3-6 1 0,0-10 1 2,0 0 2-3,3-5 1 3,0-1 1-2,0-2 0 1,-6-2 0-1,-2-6-2 1,-7 0 1-2,-12-6-2 4,-12-2-1-5,-14-2 1 2,-16-6-1 2,-11 3-3-2,-15-11 2 0,-12 3 1 2,-12-6 2-2,-21 1-1 1,-21-1-1-1,-17-4-4 0,-13 4-2 1,-23-5 0-1,-9 6 2 0,0-6 2 2,-36-2 1-3,23 2-2 3,31 6 2-3,33 2-1 3,23 3 0-3,21-1 4 3,21-4 3-2,23 0 4 1,10-4 5-1,18-1 1 1,11-4 3-1,12-4-8 1,7-6-1-1,5-8-7 1,9-19-2 0,12-12-5-1,0-9-1 0,12-18 3 0,3-14 1 0,3-4-1 2,0-1 0-2,0 1 2 1,-1 4 2-1,-5 19-11 1,3 3-6-2,-9 11-2 3,6 7 0-2,0 13 8 0,3 6 3 1,3 13 7-1,9 8 2 1,6 8-3 0,5 8 1-1,10-2-2 1,9 12-2-1,11-2 0 0,19 8 3 1,26-6-2-1,21 14 1 0,30-3 4 2,32 8 3-2,27 0-2 1,18 5-2-1,13 3 6 1,-10 5 3-1,0 1-3 2,-15 4 1-3,-6 3-7 2,-14-2-1-1,-7 2 0 1,-26-8 0-1,-24-2 2 0,-24-3 3 1,-18-3-4 0,-21-5-3-1,-14-5-2 1,-16 5 0 0,-8-8-63-2,-12 8-30 1,-13-6-55 9</inkml:trace>
    </iact:actionData>
  </iact:action>
  <iact:action type="add" startTime="124529">
    <iact:property name="dataType"/>
    <iact:actionData xml:id="d58">
      <inkml:trace xmlns:inkml="http://www.w3.org/2003/InkML" xml:id="stk58" contextRef="#ctx0" brushRef="#br0">4955 558 376 0,'0'-10'140'0,"0"10"-109"1,0 0-11 5,0 5-13 2,-3 8-11-1,0 14 0 0,-9 12 11 1,6 20 5-1,3 25-5 1,-3 27 0-7,6 0 3 5,0 14 3 3,0-3 4-2,-3-3 4 1,0-16 2-1,-3-5 1 1,0-14 2 1,0-4-5-2,-6-6-3 1,6-11-8-1,-2-12-4 0,2-9-3 1,0-5 0-1,3-11 0 1,0-4 1-1,0-4-2 1,12-26-2 7,8-18-2-9,-2-17-1 1,6-4-1 1,3-6 5-1,3 0 3 0,0 3-1 2,2 2 0-2,1 3-6 0,3 5 0 2,-3 11-4-2,-1 8 0-1,1 8-5 2,3 13-3 0,0 5 0 0,-1 8-1-2,1 6 6 3,-9 7 6-2,3-4 3 1,-6 4 1-1,-7 6 0 2,1-1 0-3,-9 4 2 1,0 5 3 1,-3-1-2-1,-3 1 0 1,0-3-1 0,0-5 1-1,6-6 0 0,-3 1 1 1,6-6-2-1,0-3-2 0,3-4-2 1,6-4-1 0,0-7-34 0,2-11-12-1,4-11-55 0,0-15-24 0,-18-16-20 9</inkml:trace>
    </iact:actionData>
  </iact:action>
  <iact:action type="add" startTime="125205">
    <iact:property name="dataType"/>
    <iact:actionData xml:id="d59">
      <inkml:trace xmlns:inkml="http://www.w3.org/2003/InkML" xml:id="stk59" contextRef="#ctx0" brushRef="#br0">1975 1037 356 0,'-15'0'134'1,"15"0"-104"0,-6 0-6 4,6 0-11 2,0 0-3 1,0 0 4 0,0 0-12 0,9 0-3-2,9 0 0 3,15 5-5-8,24 1 2 5,14 2 0 1,12 5-1 1,16 0 4-1,2 6 0 1,0-6 14 0,-3 3 6 0,0 0-3 1,1-3 1-3,-7 0-8 2,-6-5-3-1,-11-3-3 1,-13-2-3-1,-11-6-17 1,-13-2-6-1,-8-8-40 1,-12-8-14 0,-15-8-11 0,-12-6-3-1,-12 1 28 6,-8-3 17-6,-1 10 34 0,-6 1 47 1,9 7 23 0,-2 6-2-1,2 5-3 1,6 3-15 1,3 5-6-3,6 5-18 2,9 8 7-7,3 6 5 5,3 7-8 2,9 3 0-1,3 8-6 0,0 3 0 1,-6 0-5 0,-3 0-2 0,-15 5 2-1,-12-1 0 0,-18 1-6 1,-11 0 0-1,-10-10-30 1,-2-9-10-1,-7-7-27 1,16-6-11-2,2-13-45 10</inkml:trace>
    </iact:actionData>
  </iact:action>
  <iact:action type="add" startTime="125865">
    <iact:property name="dataType"/>
    <iact:actionData xml:id="d60">
      <inkml:trace xmlns:inkml="http://www.w3.org/2003/InkML" xml:id="stk60" contextRef="#ctx0" brushRef="#br0">7101 1675 272 0,'-15'0'101'0,"12"0"-78"1,0 0 4 4,3 0-1 3,6 2-13 1,3 4 0-4,12-1-14 4,12 3-4-2,17 0 2 3,13 8-3-9,14-3 1 3,12 0 12 5,7 8 7-2,2-7 6 0,3-1 3 1,3-8-8 0,-9 3-4-1,-8-8-9 1,-10 0-1-1,-11-8-36 0,-13-2-17 1,-8-6-24 0,-12-11-8-2,-10 1 34 3,-8 2 18-2,-6 3 45 1,-3 2 21-1,-3 1 12 1,0 10 5-1,0-3-14 1,6 11-5-2,6 11-2 3,3 10 1-2,3 5-3 1,0 6-3-1,-4 0 0 1,-5 8 1-1,-6-1-10 1,-9 12-4-1,-12-9-5 1,-11 3-2 1,-13-3-32-3,-15-7-14 1,-8-14-48 1,-10-11-20-2,-5-15-23 10</inkml:trace>
    </iact:actionData>
  </iact:action>
  <iact:action type="add" startTime="132382">
    <iact:property name="dataType"/>
    <iact:actionData xml:id="d61">
      <inkml:trace xmlns:inkml="http://www.w3.org/2003/InkML" xml:id="stk61" contextRef="#ctx0" brushRef="#br0">2294 12748 188 0,'0'10'71'0,"6"9"-55"1,0 23 2 5,3-21-3 2,-6 11-4 0,3 18 3-2,0 22 2 2,-1 18 2-1,4 26-10 1,-9 24 2-6,0 11 1 3,0 21-6 3,-9 11-3 0,-5 26-1-1,2 24-1 0,0-1-3 0,3 12 2 1,-3-30 5 1,3-23 2-2,0-30 13 0,6-29 5 0,-3-18 3 2,6-24 1-2,6-16-7 1,-3-16 0-1,6-10-14 1,0-11-5-1,9-5-12 0,-6-8-4 1,3-3-72 0,8 2-33-2,7-4-3 9</inkml:trace>
    </iact:actionData>
  </iact:action>
  <iact:action type="add" startTime="141960">
    <iact:property name="dataType"/>
    <iact:actionData xml:id="d62">
      <inkml:trace xmlns:inkml="http://www.w3.org/2003/InkML" xml:id="stk62" contextRef="#ctx0" brushRef="#br0">16888 18121 124 0,'-3'0'49'1,"0"0"-38"0,-3 6 1 2,3-4 1 5,-3 1-3-1,-3-3 4 2,-6 0-9-2,-3-3-3 0,-2 1-2 1,-4-1 0-7,-3 3 0 6,-3 0 0 0,-3 5 2 0,-2 3-1 1,-7 0-1-1,0 0 1 1,-5 3-1-1,-7-1-3 2,-5-2 2-2,-7-3 1-1,-2 3 2 3,-4-2-1-1,-2 2 2 0,-7 0-4-2,-5 2 0 1,0 1 3 2,-3-3 3-2,-1 0 2 0,-5 0 1 1,0 2 0 0,-3-2 2-1,-1-3-1 1,1 1 2-1,0 2-6 1,0 2-1 0,2-2 0-1,-2 3 2-1,3 2-3 3,0 0 0-2,-1 0 1 0,1 3 2 1,0 0-3 0,0 0 0-1,-4 3-3 0,1-1-1 1,0 1-1 1,0-4 0-4,-3-1 2 3,-4-1 2-1,-23 3-1 2,6-3-1-2,0-2-2 0,3-3 1 0,0-1-1 1,-3-1 0 1,-6-4 4-3,-3 1 1 2,0-3-4 0,-9-3-1-2,3 3 1 2,0-2 0-1,1-1 3 1,-4-2 1 0,-3 2-1 0,3-2 1-1,0-3 0 2,3 3 1-4,3-1 4 3,0-4 3 0,-3-3-4 0,3-3-2-1,0-3 0 1,3-2-1-2,3-5-2 2,6-1-2 0,3 3 1-1,3-2-1 1,6-3 4 0,3 2 5-1,6 1-3 1,5-6 2-1,7 3-7 1,6 0-1-1,-1 0 0 0,13-3 0 1,6 0-3 1,8-2 2-3,6 2-1 2,10 0 0-1,5 3 2 1,9 0 2-1,3 0 1 0,7 0 1 1,2-5 0 0,3-4 2 0,6 1-8-2,6-5-3 2,3-6 0 0,6 1 3-2,3-1-6 2,5 3 1 0,7 0 3 0,3 6 2-1,3-1 4 1,6-2 1-1,2-1-1 2,4 4 1-4,3-1-4 5,5 3 0-4,4 0-1 2,2 2 0-1,10 4 0 1,-1 2-2-1,7 5 5 1,2-3 1-1,3 3 0 1,4 3-2-1,8 3 1 1,3 2 1-2,7 3-3 3,11-1 0-2,3 1 1 1,6 3 2-1,3-9-3 1,3 3-2-1,12 3 4 1,3 0 1-2,12 0 0 2,-1-1 1 0,1 6-4-1,3 3-2 1,0 2 8 0,6 3 4-1,-4 0-4 0,-2-2-3 2,3 2 3-2,0-3 1 2,5-2 0-3,4 0 1 0,3-1-2 3,5 1 2-2,10 0-2 1,-1-1 0-2,4 4-3 3,2-4-2-2,1 4-2 2,-7-6 1-3,1 8 1 2,-3 0 0-2,-1 2 0 3,-2 6 2-1,-10 6-1-1,-2 7-1 0,-3 5-2 1,-9 3 1-1,-10 6-1 0,-8 7-2 3,-6 6 0-4,-12 10 3 0,-3 3 0 3,-8 10 3-2,-4-2-1 1,-9 2-1-1,-9 9-2 1,-11-6-1-1,-10-5 4 2,-11-3 1-2,-10-5 2 2,-14-3 0-3,-12 0-2 1,-12 3 1 0,-12-3-7 0,-12-2 1 1,-12-6-8 1,-11-8-3-3,-16-10-19 2,-8-5-6 1,-13-12-33 4,-8-15-53-6,3-21 26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16:10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84">
    <iact:property name="dataType"/>
    <iact:actionData xml:id="d0">
      <inkml:trace xmlns:inkml="http://www.w3.org/2003/InkML" xml:id="stk0" contextRef="#ctx0" brushRef="#br0">13926 7186 316 0,'-15'13'0'1,"-17"8"-1"13,11-7 4-13,-18 4-2 14,-29 6-1-11,-28 0 1-3,-29 0-1 13,-26-3 0-13,-16 0 0-1,-3 0 0 15,9-5 0-14,10-3 2 14,11-5-1-14,15-5 2 13,15 0 7-13,17-3 3 14,13 2-6-14,11 1-2 13,10-1-43-7,5 6-19-6,13-2-31 24</inkml:trace>
    </iact:actionData>
  </iact:action>
  <iact:action type="add" startTime="13714">
    <iact:property name="dataType"/>
    <iact:actionData xml:id="d1">
      <inkml:trace xmlns:inkml="http://www.w3.org/2003/InkML" xml:id="stk1" contextRef="#ctx0" brushRef="#br0">8774 14960 332 0,'77'-16'123'0,"-32"10"-95"1,38-7-6 4,-38 8-8 2,20-8-5 2,22-3 2-3,17-5-3 2,15-1 0 0,6-1-5 0,9 4 0-7,9 6 3 5,11 0-3 2,4 7-2-1,6 4-5 0,-6 2-2 1,-12 5 3 0,-15 3 3-1,-15-3 1 1,-12 1-1-1,-9-1 1 0,-15-3-1 3,-11 1-20-4,-13-3-7 0,-11-3-30 3,-9 1-12-3,-15-3-27 10,-15-6-41-8,-15-2 48-1</inkml:trace>
    </iact:actionData>
  </iact:action>
  <iact:action type="add" startTime="13983">
    <iact:property name="dataType"/>
    <iact:actionData xml:id="d2">
      <inkml:trace xmlns:inkml="http://www.w3.org/2003/InkML" xml:id="stk2" contextRef="#ctx0" brushRef="#br0">10813 14568 196 0,'-6'0'74'1,"6"5"-58"0,3-5 14 3,-3 0 3 5,9 3-15-2,3 2-2-1,5 0-10 2,7 1-2 0,6 4-2 0,0-4-13-7,6-4-2 4,-1-2-18 4,-2 0-6-2,-3-2 9 1,-6-1 6-1,-4 0 17 3,-5-5 10-5,-3 3 14 2,-3 2 8 1,0 1-3-1,-3-1-2 1,0 3-8 0,-6 0-1-1,0 0-8 1,-3 3-1 1,-3-1-2-4,0-2 1 2,-3 0-2 1,-3 0-1-1,3 0 1 2,0-2-1-2,0-1 0 0,1 1 0 0,-1-1 0 2,0-2 2-2,0-3 1 2,0-3 1-4,0 1-2 3,3-1 1 0,0 0-2 0,0 1 2-2,3 2 0 3,3 3 3-2,3 2-3 1,6 8 0 0,9 8-3-2,12 9-1 1,8 7 1 1,10 0 2-1,5 5 3 2,4 1 4-1,-3-1 0-2,-4 0 0 2,-5 1-5 0,-9-3-1-1,-10 2-3 2,-14 0-3-3,-15 6-1 1,-12 0 3 2,-14-1 6-2,-13-2 7 0,-12 3-4 2,-2-6-2-3,-1-2-1 2,1-3 1 1,2-5-21-3,7-3-7 3,5 0-110 4</inkml:trace>
    </iact:actionData>
  </iact:action>
  <iact:action type="add" startTime="24133">
    <iact:property name="dataType"/>
    <iact:actionData xml:id="d3">
      <inkml:trace xmlns:inkml="http://www.w3.org/2003/InkML" xml:id="stk3" contextRef="#ctx0" brushRef="#br0">13399 17283 324 0,'3'-3'123'0,"-3"3"-95"1,3 8-15 3,3-3-11 4,0 3-13 1,0 3 2-3,3 5-6 3,0 10-1-2,0 11 9 0,3 19 3-6,3 18 4 6,3 18 2 1,-1 22 3-1,1 5 0 2,-3-5 2-3,-3-8 2 2,-3-14 2-1,0-15-3 0,-3-13 0 2,0-17 1-1,-3-10 2-2,0-10-21 2,3-11-8-1,3-16-51 1,9-24-22 0,2-29-19 6</inkml:trace>
    </iact:actionData>
  </iact:action>
  <iact:action type="add" startTime="24462">
    <iact:property name="dataType"/>
    <iact:actionData xml:id="d4">
      <inkml:trace xmlns:inkml="http://www.w3.org/2003/InkML" xml:id="stk4" contextRef="#ctx0" brushRef="#br0">13572 17039 260 0,'12'5'99'1,"0"6"-77"0,6 8-15 2,-6-9-13 5,5 3-25 0,4 1-7-1,3-4 4 1,9 1 3-1,9-1 18 1,8-2 11-7,10 0 7 5,5-2 12 4,10-1 4-5,14 0 0 3,3 0 2 2,6-2-7-4,7-3 1 2,8 0-8-1,9 0-3 0,9-3-3 2,12 1 0-1,5 2 0-1,10 0 1 0,9 0 2 0,5 0 1 1,13 2-6-1,0-2 0 1,2 0 3 0,1-2 2-1,-1-9 6 1,-2 1 5-1,-1-1-5 2,4 0 1-3,11 6-4 3,-2 5 0-3,2 5-5 2,0 3-1-1,4 0-3 1,-10 0-1-1,-2-2 5 1,-4-6 5 0,-2 0 4-2,5 0 4 2,-5-3-9 0,5 3-2-1,1 0-6 1,5 3-3-2,-2-1-1 2,-7 1 3 0,37 2-2 0,-16-2 1-1,-12-1 2 1,-8 1 2-2,-12-3-3 1,-4 3 0 0,-8-1 1 2,-12-2 2-2,0 3-10 0,-7 0-2 1,1-3-2-1,-12 0 0 2,-3 2 0-2,-9 4 2-1,-15-4 4 3,-14 4 3-3,-10 1 2 3,-9 4 1-2,-14 2 2 1,-12 6 1-2,-10-1-4 3,-8 1-1-2,-12 5-2 2,-6 10 3-3,-6 16-2 1,-9 16-1 1,-3 16 0 0,-6 8 3-1,-6 11 0 1,-3 5 3-1,0 0-1 1,6-6 2 0,1 1-4-1,2-1 0 0,0-4 1 1,3-14 2-1,3-14-3 1,0-12 0-1,0-11-1 1,-3-11 0-1,-3-7 0 1,-3-6 0-1,-9-5 0 3,-8-3-2-5,-16-2 0 3,-11-1 3-1,-13-7 0 0,-14-3 3 1,-15 0-3-1,-13 0 0 0,-8-3 1 2,-14 1 0-1,-19-1 0-1,-9-8 2 0,-15 6-1 1,-8-6 2-1,-21 6-4 1,-4 0-2-2,-11 7 2 3,-12-2 0-2,-12-2 1 1,-6-1 2-1,-12-5-3 2,-12-8 0-3,3-2 3 2,-3 2 3-1,1 3-4 1,2 7-1-1,0-1 0 0,-3 1 2 1,0 1-1 0,-14-6-1-1,2-5 1 2,0-2-1-2,-6-3 0 0,16 2 2 0,5 3-1 1,9 6-1-1,12 2-2 1,9 3 1-1,6 2 7 2,14 3 4-2,13-3-1 1,15 3 2-2,14 0 0 1,27-2 1 1,24-4-4 0,30 1 0-1,24 0-3 1,17-1 2 0,16 1-15 0,11-5-5-1,9-14-55 1,6-21-25-1,6-29-25 7</inkml:trace>
    </iact:actionData>
  </iact:action>
  <iact:action type="add" startTime="26009">
    <iact:property name="dataType"/>
    <iact:actionData xml:id="d5">
      <inkml:trace xmlns:inkml="http://www.w3.org/2003/InkML" xml:id="stk5" contextRef="#ctx0" brushRef="#br0">11735 14478 288 0,'12'11'110'1,"3"-14"-86"0,15 0-9 2,-9 3-10 5,12 0-9 0,14 0 3-1,13 0 0 3,14-2 1-4,7-1 0 2,8-2 0-7,0-1 2 6,3 6-1 0,-2 0-1 2,-4 3-2-2,-9 0 1 0,-5 2 1 1,-10 0 2 0,-8-2-6-1,-9-3-1 1,-10 0-27-1,-8-3-9 0,-9-2-8 0,-12-3 0 1,-9-5 16-2,-12-6 9 2,-3-2 24-1,-3 0 11 1,-2 0 18 1,-1 2 9-3,0 1 2 2,3 5 0-1,3 2-15 1,3 3-5-1,3 0-6 1,6 3 1-2,3 2-6 3,6 8-3-1,6 3-3-2,3 6 0 1,3-1 0 2,3 3 3-2,0 0-3 1,3 5 0-2,-3 3-3 3,-6-1-3-2,-7 4-1 1,-5 2 3-1,-8 3 2 2,-7-1 2-3,-12 1-1 3,-6 3 1-4,-9-4 2 4,1 1 2-3,-4 0-3 2,0-3-1-7,1-3-1 13,5-4-2-13,3-4 1 14,7-2 1-9,5-3-28 3,6-2-9-2,3-6-32 0,6-2-10 1,12-9-23-8</inkml:trace>
    </iact:actionData>
  </iact:action>
  <iact:action type="add" startTime="26911">
    <iact:property name="dataType"/>
    <iact:actionData xml:id="d6">
      <inkml:trace xmlns:inkml="http://www.w3.org/2003/InkML" xml:id="stk6" contextRef="#ctx0" brushRef="#br0">14953 11240 200 0,'9'5'74'1,"-3"0"-58"0,6 24-8 0,-6-2-7 0,3 15-5 11,3 16 2-11,0 14 3 14,-3 15 2-14,-1 6-1 13,-2-6-4-13,0-8-1 0,0-2-3 13,0-8 1-13,0-6 3 15,0-5 1-15,3-5 1 0,0-5 0 13,3-6 2-13,3-5 1 14,9-5-4-14,8-3 1 13,7-8-2-13,9 1 0 14,8-4 2-14,10 1 2 14,8-1 1-14,12 1 1 13,13 2-7-8,8 0 0-5,12-2 3 14,12-6 4-14,12 0 10 16,15-8 3-16,11 1 0 13,16-6 2-13,8 2-6 14,16-2 0-14,11 5-6 14,9-2-2-14,12 5-2 0,15 0 0 17,9 0-2-17,3 3-1 14,9-4-2-7,-3 1-1 0,2 0 4 0,1-2 3-1,-15-1-1 2,3-2-2-4,42 2 0 4,-28 0 1-2,-26 3 1 1,-17 3 1-1,-25 2-5 1,-26-5 1-1,-22-3 2 1,-17-5 1 0,-21-8 7-1,-21-5 6 2,-11-3 3-3,-13-5 1 0,-12 0-5 3,-8 0 1-2,-12-1-7 2,-7 1-3-3,-5 0 1 2,-3 3 2-1,-4-6-2 2,1 0 1-3,0-5-3 2,0-3 0-1,-3-8-3 1,-4-2 1-1,-2-8-4 1,-3 0 0 0,0-6 1-2,-6-8 0 2,0-10-3 0,-3-8 0 1,0 0-1-3,-3 3 0 0,-4 5 3 3,-2 5 0-2,0 11-2 1,-2 8 0-1,-1 10-1 1,-3 11 0-1,-3 8-11 2,-6 10-2-3,-12 11 1 3,-18 11 5-3,-26 7 1 2,-30 6 4-1,-30 0 4 1,-30 0 1 0,-27-6 1-1,-29-7 0 1,-27-3-3-1,-24-14 0 2,-26-10-1-3,-22-15 0 1,-23-17 3 1,-13-5 0-1,-2-5 3 1,0 10 1-1,0 11-4 2,-6 11-1-3,-1 7 1 3,-8 3 0-2,3 6 1 3,6 2 2-5,12 5-1 1,29 1-1 2,25 4 1 0,41-2-1 0,35 8-3-1,31 3 2 0,38-3 1 1,30-3 2 1,24 0-1-3,23 1-1 3,19-1-21-3,17 0-9 2,24 6-89 7</inkml:trace>
    </iact:actionData>
  </iact:action>
  <iact:action type="add" startTime="34403">
    <iact:property name="dataType"/>
    <iact:actionData xml:id="d7">
      <inkml:trace xmlns:inkml="http://www.w3.org/2003/InkML" xml:id="stk7" contextRef="#ctx0" brushRef="#br0">5116 13586 348 0,'-9'-2'0'0,"-9"-1"-5"4,9 3 1 4,-15 0 4-1,-9 0 4 2,-11 0-1-3,-22 3 0 4,-8-1-1-4,-19 4-2-5,-17-4 3 5,-9 1-2 3,-9 0 2-1,-9-6-2 0,3 3-1-1,-2 0-2 0,-1 0 1 3,0 0 5-4,12-3 5 2,6-2 6 0,11-6 5-3,19-2 1 5,9 0-1-4,17-6 1 2,4-4 1-1,17-6-8 1,3-3-3-1,7-11-9 0,8-4-1 2,9-9-10-2,-3-10-2 0,9-8 1 1,6-8 4 0,-6-11-2-1,6-7 3-1,-6 2-8 3,0 0-4-3,3 19 9 2,3 13 4-1,0 7 11 3,3 14 6-5,0 8-6 4,3 8-2-2,6 3-5 1,9 5-1-1,9 2-1 1,9 1-2-1,8 4 0 1,13 4 3 0,8-1 0-1,13-2 3 0,11 0-1 0,6-1-1 1,13 4-2 0,5-3 1-1,18 5-4 1,0 2 1-1,11 1-7 1,1 2-1-1,-3 1 9 1,-6-3 4-2,-3-3 2 3,-3 2 3-3,-9 1-5 2,15 0-1-2,-18 2 0 2,-18 3 0 0,-20 5 0-1,-16 11 2 1,-11 19-1 0,-9 18-1-2,-7 18 3 2,-5 16 2-1,-3 19 2 2,-6 3 3-2,-9 2 1 0,-6 10 3 1,-6-9 2 0,-3-12 2-1,-3-15-8 2,0-6-1-4,-3-10 1 2,3-8 4 2,0-8-8-2,3-11-1 0,-6-8-1 3,6-7 2-4,3-9-8 2,0-4 0 0,0-6-40-2,6-6-16 1,9-12-86 8</inkml:trace>
    </iact:actionData>
  </iact:action>
  <iact:action type="add" startTime="41684">
    <iact:property name="dataType"/>
    <iact:actionData xml:id="d8">
      <inkml:trace xmlns:inkml="http://www.w3.org/2003/InkML" xml:id="stk8" contextRef="#ctx0" brushRef="#br0">10116 16780 576 0,'-3'3'0'1,"-6"2"1"1,9 0 5 8,3-2-8-4,6 5-3 1,9 0-11 2,21 0-2-3,17 5 9 3,22 5-9-8,23 3-2 4,21 9 8 4,21 4 4-1,12 6 6-1,8 2 3 0,1 3 4 0,-9-3 4 1,-9-5 16 0,-15-5 8-1,-12-5-13 1,-6-4-3-1,-12-1-11 1,-9-4-2-1,-8 1-2 1,-10-1-2-1,-8 1-8 1,-7-3-3-1,-8 2-10 2,-10-5-4-4,-8-2-8 4,-6-3-3-2,-6-3-22 1,-15-18-87 14</inkml:trace>
    </iact:actionData>
  </iact:action>
  <iact:action type="add" startTime="41997">
    <iact:property name="dataType"/>
    <iact:actionData xml:id="d9">
      <inkml:trace xmlns:inkml="http://www.w3.org/2003/InkML" xml:id="stk9" contextRef="#ctx0" brushRef="#br0">11890 16862 160 0,'-50'-32'60'1,"32"27"-47"0,0-3 26 3,12 5 9 5,3 3-9-3,0 0 0 2,3 0-11 0,3 8-5-1,6 3-13 1,6 2-2-7,9 8-1 5,11 8-6 2,13 6 0-1,9 10 1 1,8 10 3 0,6 3 9 0,1 1 5-2,-1-4 4 1,-5-5 1 2,-10-5-11-1,-5-7-3 0,-12-4-4-1,-10-8-1 1,-5-2-1-1,-15 3 0 1,-9 4 0 0,-15 4 0 0,-17 4 2-1,-10 1 3 0,-15 2 7 1,-14 3 2-1,-7-2-3 1,-5-4-1-1,0 1-6 1,-1 3 0-1,10-6-3 1,6-3 2-1,8-5-4 0,9-2 0 1,7-4 1 1,14-2 0-3,6-5-9 2,12-2-2-1,12-6-27 1,18-8-10-3,27-16-112 11,23-11-81-8,25-5 90-2</inkml:trace>
    </iact:actionData>
  </iact:action>
  <iact:action type="add" startTime="43141">
    <iact:property name="dataType"/>
    <iact:actionData xml:id="d10">
      <inkml:trace xmlns:inkml="http://www.w3.org/2003/InkML" xml:id="stk10" contextRef="#ctx0" brushRef="#br0">7878 15981 368 0,'3'-3'140'1,"-3"8"-109"-1,6-5-13 5,0 3-12-4,6 5-13 0,8 11 2 13,13 26 1-13,12 26 2 13,14 24 1-13,13 30 9 0,8 20 5 13,4 14 13-13,2 8 6 17,0 5-1-10,-2-3-1 1,-7-13-4-3,-15-10-1 1,-8-14-10 2,-12-16-2-3,-10-18-7 3,-5-13-2-2,-6-19-7 0,-6-11 0 0,0-10-17 2,-3-10-4-3,-3-9-17 4,-3-7-4-5,0-6-14 4,2-16-5-2,-2-15-25 0,-3-27-11 0,-6-21-15 8</inkml:trace>
    </iact:actionData>
  </iact:action>
  <iact:action type="add" startTime="43483">
    <iact:property name="dataType"/>
    <iact:actionData xml:id="d11">
      <inkml:trace xmlns:inkml="http://www.w3.org/2003/InkML" xml:id="stk11" contextRef="#ctx0" brushRef="#br0">8860 15994 292 0,'-18'13'110'1,"-12"6"-86"0,-17 28-4 3,23-12-7 4,-12 23-1 0,-8 11 2-1,-7 16 8 1,-11 12 6-1,-4 9-15 1,-8-8 11-7,-10 3 3 4,-5 2 3 5,-6 0 2-4,-3-8-6 3,-1-7-2-3,4-4-2 2,0-2-2-1,11 0-4 1,7-10-2-1,6-6-8 3,5-5-2-5,10-8 0 3,5-8 0-1,9-6-2 1,10-7 1-1,5-5-13 2,9-6-3-2,3-5-23 1,9-6-9-1,6-2-25 1,15-3-11-1,15-13-42 0,20 1-17 0,19-9 23 8</inkml:trace>
    </iact:actionData>
  </iact:action>
  <iact:action type="add" startTime="46081">
    <iact:property name="dataType"/>
    <iact:actionData xml:id="d12">
      <inkml:trace xmlns:inkml="http://www.w3.org/2003/InkML" xml:id="stk12" contextRef="#ctx0" brushRef="#br0">15218 16880 332 0,'15'-8'126'1,"-9"-5"-98"0,-3-5-10 3,-3 5-10 5,-6-9-10-2,-6-15 0 0,-6-18-7 1,-6-19-2-2,-5-30 6 3,-7-20-13-8,-3-21-3 6,-6-19-9 0,-2-11-2 1,-4 0 5-1,-2 17 3 1,2 15 9-1,15 29 5 1,10 29 14-1,5 35 3 8,9 31-9-8,9 19-2 1,9 22 2 0,9 23-10 0,6 21-4-1,5 10-65 9</inkml:trace>
    </iact:actionData>
  </iact:action>
  <iact:action type="add" startTime="46427">
    <iact:property name="dataType"/>
    <iact:actionData xml:id="d13">
      <inkml:trace xmlns:inkml="http://www.w3.org/2003/InkML" xml:id="stk13" contextRef="#ctx0" brushRef="#br0">15623 16539 420 0,'27'-16'156'1,"-9"0"-121"0,5-10-1 2,-8 7-8 5,3-18-23 0,9-29-5-1,9-26-18 1,8-43-7 0,4-27 14 0,5-18-5-8,7 3 1 7,2-3 6 1,4 19 6-2,-4 23 10 1,-5 22 5 2,-3 21-1-1,-7 18 0-2,-5 13-8 3,-9 14-2-3,-1 13-7 3,-8 11-2-1,-3 7-48-1,-3 16-21-1,-6 17-64 10</inkml:trace>
    </iact:actionData>
  </iact:action>
  <iact:action type="add" startTime="46802">
    <iact:property name="dataType"/>
    <iact:actionData xml:id="d14">
      <inkml:trace xmlns:inkml="http://www.w3.org/2003/InkML" xml:id="stk14" contextRef="#ctx0" brushRef="#br0">16671 16097 364 0,'41'-29'134'0,"-17"11"-104"1,6-9 5 4,-18 9-6 2,9-17-19 2,5-20-3-3,4-17-12 3,3-28-2-2,9-25 4 1,-1-12-6-7,4-6 2 6,0 5-6 0,-4 22 1 0,-2 18 6 1,-3 19 5-1,-4 12-3 1,1 15 1-1,-6 12-30 1,-3 16-13 0,0 21-86 6,-4 22-46-6,7 15 88-1</inkml:trace>
    </iact:actionData>
  </iact:action>
  <iact:action type="add" startTime="47628">
    <iact:property name="dataType"/>
    <iact:actionData xml:id="d15">
      <inkml:trace xmlns:inkml="http://www.w3.org/2003/InkML" xml:id="stk15" contextRef="#ctx0" brushRef="#br0">14126 16706 156 0,'-27'0'60'1,"0"0"-47"0,-35 0-3 0,32 2-5 11,-18-2-5-11,-14 0 0 14,-10-2-3-14,-11-3 2 13,-6-3 1-7,-1-6 0-6,-2-4 0 0,3-6 2 13,2-2 3-13,7-1 11 13,12-2 7-13,11-3 5 0,6-2 6 13,13-3-4-13,8-8 2 13,9-5-5-13,9-9 1 14,12-7-7-14,18-11-1 14,12-7-11-9,17-14-3-5,13 5-6 14,14-2-1-14,16 5-6 14,17 8-3-14,6 13-5 13,6 14-4-13,9 20 4 14,0 17 4-14,3 23-10 13,0 19-1-13,-15 13 10 14,-9 19 3-9,-15 15 7-5,-11 16 1 14,-13 6 1-14,-14 7 0 13,-15 4 6-13,-19-9 4 14,-14-8 6-14,-12-13 2 14,-14-5 2-14,-10-8 0 13,-12-6-7-13,-3-10-3 0,-8-2-5 18,2-11-2-15,7-9-10-3,5-7-3 14,6-3-37-14,3-2-16 14,1-3-56 0</inkml:trace>
    </iact:actionData>
  </iact:action>
  <iact:action type="add" startTime="48979">
    <iact:property name="dataType"/>
    <iact:actionData xml:id="d16">
      <inkml:trace xmlns:inkml="http://www.w3.org/2003/InkML" xml:id="stk16" contextRef="#ctx0" brushRef="#br0">9176 17298 524 0,'3'11'198'0,"0"-8"-154"1,-3-3-26 4,0 0-23 3,0 0-44 0,0 0-11-1,0 0-37 0,0 0-14 2</inkml:trace>
    </iact:actionData>
  </iact:action>
  <iact:action type="add" startTime="49234">
    <iact:property name="dataType"/>
    <iact:actionData xml:id="d17">
      <inkml:trace xmlns:inkml="http://www.w3.org/2003/InkML" xml:id="stk17" contextRef="#ctx0" brushRef="#br0">9461 16036 300 0,'-3'0'112'1,"6"3"-87"0,-9 26-13 4,3 3-11 1,0 34-5 2,0 29 4 0,3 38-1 0,6 23 0-1,0 10 1 2,3-7 0-9,0-8 0 6,0-11 2 2,0-15 1-2,0-6 1 3,-3-19 2-3,0-7 8 3,0-6 3-2,0-10-6 0,0-11-2 1,0-13-3 0,0-13 1-2,0-14-2 3,3-10 0-1,5-19-10-2,7-23-2 2,6-27-1 0,6-27 0-1,3-17 7 0,-1-20 2 1,1-12 1-1,0-1-2 3,-7 13-2-4,1 20 1 0,-3 15 1 3,-3 15 0-3,0 17 2 4,-1 10 1-10,1 19-6 8,3 21 0-7,9 24-4 13,2 34 2-13,7 19 5 14,0 8 4-14,-7 2 5 14,-2 3 2-14,-3 3-5 13,-3-11-4-13,-1-11-1 14,-2-10 1-14,0-16 1 14,-3-11 1-9,3-13 4-5,2-21 5 13,10-21-5-13,9-29 0 14,2-19 2-14,4-26 1 14,0-21-1-14,-7-1 1 13,-2-5 0-13,-1-13 3 14,-8 6-12-14,-3 10-3 13,-3 13-2-7,-7 13 1-6,-2 17 5 14,-3 12 6-14,-6 19-5 0,0 11-2 12,0 10-4-12,-3 8-1 14,0 8-14-14,0 16-6 13,3 18-76-13,5 27-33 14,16 6-7 1</inkml:trace>
    </iact:actionData>
  </iact:action>
  <iact:action type="add" startTime="51861">
    <iact:property name="dataType"/>
    <iact:actionData xml:id="d18">
      <inkml:trace xmlns:inkml="http://www.w3.org/2003/InkML" xml:id="stk18" contextRef="#ctx0" brushRef="#br0">6053 15917 324 0,'-3'24'123'0,"3"24"-95"1,-3 34-4 3,3-37-6 4,-3 29-10 1,0 16 1-3,-3 18-12 2,3 3-5 1,-6-7 4-3,3-9-3-5,4-5 2 6,2-11 3 0,0-10 3 1,0-13 4 1,0-11 2-3,0-11 10 2,0-8 4-1,0-7-5 1,0-3-1-1,0-3-9 1,0-2-2-1,0-3-4 1,0-3-3-1,0 0-1 0,0-5 3 0,0 0 0 1,0 0 1-1,0 0 2 2,0 0 1-2,0 0 1 1,0 0 0-1,0 0-2 0,0 0-2 0,0 0 1 2,0 0-1-2,0 0-7 0,0 0 0 1,0 0-2-1,0 0 3 0,0 0-12 1,0 0-3 0,0-3-27 0,5-7-9-1,7-11-76 10</inkml:trace>
    </iact:actionData>
  </iact:action>
  <iact:action type="add" startTime="52416">
    <iact:property name="dataType"/>
    <iact:actionData xml:id="d19">
      <inkml:trace xmlns:inkml="http://www.w3.org/2003/InkML" xml:id="stk19" contextRef="#ctx0" brushRef="#br0">6553 15457 272 0,'12'-16'101'1,"-6"6"-78"0,0-14-9 3,-6 10-10 5,0-9-5-3,-3-9 0 2,-3-2 1 0,-3-1 2 0,0 3-1-2,-3 6 6-5,-2 5 3 6,-7 8-3 1,-3 7-2-2,-6 12 2 2,-6 9 2-1,-2 12 5 1,-1 13 1 0,0 10-2 0,1 8 2 0,2 13-4 0,3 22-1-1,12 16 0 1,9 18 1 0,6 21 3 0,6 13 2-2,3 11-7 2,-3-11-3-1,0-7-3 1,-3-11 0-1,0-14 0 1,-2-7 3 1,-1-21 8-3,-3-14 5 1,0-13-5 1,0-13-3-1,0-11-6 1,3-7-4-1,0-12-14 0,0-7-4 1,0-5-20 1,3-11-9-3,3-14-19 3,6-31-8-4,6-39-64 10</inkml:trace>
    </iact:actionData>
  </iact:action>
  <iact:action type="add" startTime="52852">
    <iact:property name="dataType"/>
    <iact:actionData xml:id="d20">
      <inkml:trace xmlns:inkml="http://www.w3.org/2003/InkML" xml:id="stk20" contextRef="#ctx0" brushRef="#br0">6592 16251 392 0,'-3'2'148'1,"-3"-2"-115"0,-12 0-7 4,3 0-12 2,-14-5-21 0,-19-8-5 0,-18-11-23 2,-20-8-10-2,-3-5 24 1,0-5-36-7,8 2-13 5,10 1-49 11</inkml:trace>
    </iact:actionData>
  </iact:action>
  <iact:action type="add" startTime="53107">
    <iact:property name="dataType"/>
    <iact:actionData xml:id="d21">
      <inkml:trace xmlns:inkml="http://www.w3.org/2003/InkML" xml:id="stk21" contextRef="#ctx0" brushRef="#br0">7274 15399 340 0,'-15'34'129'1,"0"-10"-100"0,-21 34-4 3,15-10-10 3,-8 26-5 2,-13 18 1-2,0 20-8 1,0 9-1 0,1 6-2 1,8-5 2-8,9 0 1 3,9-6-1 3,12-10 1 1,6-5-2 0,9-4-1-1,12-4-8 0,9 0-5 0,14-6-20 1,13-2-8 1,17 2-19-2,22 3-5-1,17 0-49 10</inkml:trace>
    </iact:actionData>
  </iact:action>
  <iact:action type="add" startTime="53497">
    <iact:property name="dataType"/>
    <iact:actionData xml:id="d22">
      <inkml:trace xmlns:inkml="http://www.w3.org/2003/InkML" xml:id="stk22" contextRef="#ctx0" brushRef="#br0">11545 15129 264 0,'3'-13'101'1,"0"10"-78"0,0 0-7 3,-3 3-8 4,6 6-13-1,0 7-1 2,3 21 0-2,6 38 2-1,2 39 2 2,4 48 1-7,0 42 1 6,0 10 8 2,-3 20 7-2,-9-15 4 0,-9 7 3 1,-9-25 1-1,-12-10 3 1,-12-19-3 1,-11-18 0-3,-13-19-3 1,-11-15-1 0,-4-14-10 1,-2-16-3-1,5-13-4 1,7-7 1 0,8-17-9 0,10-10-3-1,8-9-9 0,6-4-1 0,6-6-28 1,6-8-9 0,6-2-37-1,7-6-14 0,10-10 11 9</inkml:trace>
    </iact:actionData>
  </iact:action>
  <iact:action type="add" startTime="55165">
    <iact:property name="dataType"/>
    <iact:actionData xml:id="d23">
      <inkml:trace xmlns:inkml="http://www.w3.org/2003/InkML" xml:id="stk23" contextRef="#ctx0" brushRef="#br0">11777 13832 276 0,'6'-2'104'1,"0"-1"-81"0,0 0-8 3,0 3-9 3,6 3-8 1,12 0 0-1,14 5 2 1,22 2 0-3,17 6 0 5,13 8-3-9,11 2 2 5,0 4 1 2,0-1 0 0,-9-3 0-1,-5-5 0 1,-13-5 0-1,-5-3 2 1,-10-5-1 0,-5 0 2-2,-10-5-2 1,-5-3-1 2,-9-3-15-2,-6-2-7 1,-6-3-36 0,-10-5-12-2,-8-8-19 10</inkml:trace>
    </iact:actionData>
  </iact:action>
  <iact:action type="add" startTime="55405">
    <iact:property name="dataType"/>
    <iact:actionData xml:id="d24">
      <inkml:trace xmlns:inkml="http://www.w3.org/2003/InkML" xml:id="stk24" contextRef="#ctx0" brushRef="#br0">12706 13700 164 0,'-18'-8'63'0,"18"8"-49"1,0 0 11 6,0 0 11 6,6 13-14-6,9 9 0 0,6 4-2 1,5 6-11 0,7 7 1-7,3 4 3 5,3-1-5 3,-7 3-2-3,-2-3-3 2,-3-2 0-1,-6 0-24 0,-6-6-11 1,-9-2-12-1,-9-6-3 0,-9-4-32 8,-15-9-21-6,-9-11 44-3</inkml:trace>
    </iact:actionData>
  </iact:action>
  <iact:action type="add" startTime="55900">
    <iact:property name="dataType"/>
    <iact:actionData xml:id="d25">
      <inkml:trace xmlns:inkml="http://www.w3.org/2003/InkML" xml:id="stk25" contextRef="#ctx0" brushRef="#br0">13382 14441 376 0,'8'-8'143'1,"-8"5"-112"0,6-2 8 2,-3 2-7 4,0 1-18 2,0-3-5-2,3-1-20 1,-3 1-5 0,0 0 8 0,0-1-29-7,0-2-10 5,3 0-33 2,0 1-13-2,6-7-27 9</inkml:trace>
    </iact:actionData>
  </iact:action>
  <iact:action type="add" startTime="56185">
    <iact:property name="dataType"/>
    <iact:actionData xml:id="d26">
      <inkml:trace xmlns:inkml="http://www.w3.org/2003/InkML" xml:id="stk26" contextRef="#ctx0" brushRef="#br0">12560 14031 304 0,'0'-8'112'1,"0"5"-87"0,0 3-9 3,0 0-11 2,0 0-9 3,0-2 0-2,0-6 0 1,0-6 3-1,3-9 0 1,0-9 1-7,6-10 0 6,3-11 4 0,6-16 2 2,8-8 6-3,7-2 5 0,9-1-3 3,8 1 2-1,7 2-7 1,8 6-1-3,7 7-4 2,-1 11-1-2,-2 14-1 2,-7 10-2-1,-5 7-2 2,-4 7 1-3,1 7-4 1,-6 5-1 1,-1 6-19 0,-2 5-7-1,-3 5-25 1,-4 3-9-1,-8-3-47 10</inkml:trace>
    </iact:actionData>
  </iact:action>
  <iact:action type="add" startTime="56515">
    <iact:property name="dataType"/>
    <iact:actionData xml:id="d27">
      <inkml:trace xmlns:inkml="http://www.w3.org/2003/InkML" xml:id="stk27" contextRef="#ctx0" brushRef="#br0">13167 12898 332 0,'12'-10'123'0,"0"7"-95"1,3-5 5 6,-6 3-5 0,3 0-16 0,3-3-4 0,5 0-12 1,4 3-5 0,6 2 5-2,-3 6-12-5,0 7-2 5,-7 9 1 3,-5 10 2-2,-6 10 7 1,-12 9 4-1,-12 8 1 0,-8 2 1 1,-13-3 2 1,-6-2 0-2,-8 0-9 2,2-5-2-3,0 2-76 8,1 0-71-5,20-15 44-2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17:09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702">
    <iact:property name="dataType"/>
    <iact:actionData xml:id="d0">
      <inkml:trace xmlns:inkml="http://www.w3.org/2003/InkML" xml:id="stk0" contextRef="#ctx0" brushRef="#br0">8387 2347 164 0,'-9'-5'0'1,"-9"-9"-47"13,9 6-14-8</inkml:trace>
    </iact:actionData>
  </iact:action>
  <iact:action type="add" startTime="10791">
    <iact:property name="dataType"/>
    <iact:actionData xml:id="d1">
      <inkml:trace xmlns:inkml="http://www.w3.org/2003/InkML" xml:id="stk1" contextRef="#ctx0" brushRef="#br0">8143 2146 192 0,'-3'5'71'1,"3"-10"-55"-1,3 5 11 4,-3 0 3 4,0 0-14-1,3 0-1 1,3 5-7-1,0-5-3 1,0 0-2 0,0 3-3-7,2 2 1 5,4 0-1 2,0 3 0-2,3 0-9 3,3 3-2-2,0-9 4 1,0 4 1-1,3 2-3 1,-4 2-1-1,-2-10-26 1,-3 0-11-1,-6-8-9 8,-6 3-1-8,-3-6 33 0,0-2 25 2,-3 5 12-2,3-5 20 0,0 0 8 1,0 5-8 0,0-3-2 0,0 3-16-2,-3 3-4 2,0 0-7 1,-2 2-3-8,-1-2 0 4,-3 5 3 3,0 5 2-1,-3-2 4 1,3 7 1-1,0 4-1 1,3-1 1-1,6 0-4 2,6 0-2-3,6 0 6 2,6 6 3-1,3 0 1 1,9-4 1-1,2 4-4 1,1-11 0-2,0 2-7 3,0-2-3-1,-1-2-1-1,1-1-1 0,-3-2 0 1,-3 2 2-1,-3-5-3 0,-6 3 0 1,-9 2-6 0,-12 5 0-1,-18-2 1 1,-18 6 1-1,-9-1-4 1,-11 5 1-1,-6-4 8 1,-7 4 7-1,1 3-5 1,2-2-1-1,10-3 1 1,8 0 3-1,7-1 4 1,8-1 5 0,6-4-6-1,6-2 0 0,3 0-4 1,-2-3-3-2,-7 1-33 3,-9-17-16-2,-17-15-71 8</inkml:trace>
    </iact:actionData>
  </iact:action>
  <iact:action type="add" startTime="11826">
    <iact:property name="dataType"/>
    <iact:actionData xml:id="d2">
      <inkml:trace xmlns:inkml="http://www.w3.org/2003/InkML" xml:id="stk2" contextRef="#ctx0" brushRef="#br0">8140 2249 136 0,'33'-13'52'1,"-28"7"-41"-1,1-1 11 6,-3 7 1 1,-3 0-13 1,-3 0-6-1,-6-6-7 1,-5-2-3-1,-7 3 3 1,-6 0 5-7,-9-3 4 4,-2 2 4 4,-7 1 1-2,-6 3 1 1,-11-9 2 1,-13 3-7-3,-17-5-2 0,0 5-3 3,-9-5 1-1,-1 2-2 0,1 3 2-1,12 0 9 0,12 6 4 1,8-1 6-1,13 3 1 0,5 0-6 3,12 3-2-4,9-3-7 1,7 0-3 1,5 0-2 0,3 0-3-1,3-3-41 1,0-2-18-2,-6-17-52 11</inkml:trace>
    </iact:actionData>
  </iact:action>
  <iact:action type="add" startTime="12261">
    <iact:property name="dataType"/>
    <iact:actionData xml:id="d3">
      <inkml:trace xmlns:inkml="http://www.w3.org/2003/InkML" xml:id="stk3" contextRef="#ctx0" brushRef="#br0">5833 855 160 0,'-9'-45'63'0,"9"37"-49"1,0 0 25 5,0 8 9 1,0 0-15 1,0 0-4 0,6 2-8 1,6 12-4-3,6 17-9 1,11 22 4-6,7 29 1 6,6 19 5 0,0 21 3 1,-4 5-9-1,-2 0-2 1,-3-3-2-1,-6 0 0 2,-4-13-4-3,-2-13-1 1,-3-18-3 2,3-9-1-3,-6-13 3 3,0-13 1-2,-6-5-19 2,-1-14-7-3,1-12-28 2,3-14-10-2,0-21-52 10,0-22-33-9,0-12 66 1</inkml:trace>
    </iact:actionData>
  </iact:action>
  <iact:action type="add" startTime="12576">
    <iact:property name="dataType"/>
    <iact:actionData xml:id="d4">
      <inkml:trace xmlns:inkml="http://www.w3.org/2003/InkML" xml:id="stk4" contextRef="#ctx0" brushRef="#br0">6663 950 192 0,'9'-11'71'1,"-12"11"-55"0,-6 0 6 4,3 6 0 3,-11 2 5 1,-10 10 6-4,-9 1-4 3,-12 15-1-1,-8 3-15 1,-7 16-1-7,-11 0 1 5,3 8 2 1,-4 15 0 1,1 1-1 0,-4-3 1 0,-2-2-2 0,0-6 2-2,2-3 1 2,10-10-1-1,-7 5-3 1,7-10 0-1,2-3-3 0,7-8 2 1,2-5-2 1,7-11 0-2,8-2-5 2,9-4-1-3,7-4-1 0,5-3 1 2,6-3-13 0,6-5-3 0,6-8-45-1,3-2-17 1,9-11-69 8,12-6-46-9,11-5 83-1</inkml:trace>
    </iact:actionData>
  </iact:action>
  <iact:action type="add" startTime="14663">
    <iact:property name="dataType"/>
    <iact:actionData xml:id="d5">
      <inkml:trace xmlns:inkml="http://www.w3.org/2003/InkML" xml:id="stk5" contextRef="#ctx0" brushRef="#br0">6205 2675 268 0,'3'-8'101'0,"-3"8"-78"1,0 8-5 4,0-3-7 3,0 8-7 0,3 9 2-1,6 28 3 1,0 16 2 0,3 8-5-1,3 13 7-6,-3 6 6 5,-4 5 3 2,1-13 4 0,-3-9-1-1,-3-2 0 0,0-7-1 1,0-9 0-1,3-8-9 2,-3-10-4-2,3-14-4 1,0-7 0-1,3-11-33 0,3-14-14 0,3-12-64 2,0-17-28-3,0-17-6 9</inkml:trace>
    </iact:actionData>
  </iact:action>
  <iact:action type="add" startTime="14889">
    <iact:property name="dataType"/>
    <iact:actionData xml:id="d6">
      <inkml:trace xmlns:inkml="http://www.w3.org/2003/InkML" xml:id="stk6" contextRef="#ctx0" brushRef="#br0">6413 2982 176 0,'-6'-77'66'1,"6"43"-52"0,0-11 32 3,3 26 10 3,0-2 3 3,3 0 4-4,3 2-18 1,0 1-4 0,3 2-24 1,3 3-4-7,3 7 1 5,9-4-8 2,5 7-1-1,13 3-5 2,6 6-1-3,8 7-4 2,1 13 1-1,5 9 0 1,4 10 2 0,-1 8 1 0,-2 5 1-2,-13 0-5 3,-11 13 1-3,-15 1 0 2,-18 7 2-1,-18-5-1 1,-15-2 1-1,-9-4 6 1,-6-9 5-1,-5-4-1 1,-7-4 3 1,-2-6 0-3,-1-16 3 1,3-6-5 1,4-4-1 0,5-6-13 0,9-13-4-2,7 0-36 3,11-16-15-2,9 0-66 7,18-10-67-6,11-6 65-1</inkml:trace>
    </iact:actionData>
  </iact:action>
  <iact:action type="add" startTime="15308">
    <iact:property name="dataType"/>
    <iact:actionData xml:id="d7">
      <inkml:trace xmlns:inkml="http://www.w3.org/2003/InkML" xml:id="stk7" contextRef="#ctx0" brushRef="#br0">7342 3649 288 0,'0'13'110'1,"-3"5"-86"0,3 14 16 4,0-13 2 2,0-1-19 2,0 6-4-3,0 0-10 1,0 0-1 1,-3-3-5 0,0 0-2-7,0-3 2 4,-3 1 2 4,0-6 4-2,0 0-4 1,0-7-1 1,0 2-9-4,0-14-2 2,-5-2-40 1,-4-23-19 0,-6-17-81 7</inkml:trace>
    </iact:actionData>
  </iact:action>
  <iact:action type="add" startTime="15518">
    <iact:property name="dataType"/>
    <iact:actionData xml:id="d8">
      <inkml:trace xmlns:inkml="http://www.w3.org/2003/InkML" xml:id="stk8" contextRef="#ctx0" brushRef="#br0">7247 3156 220 0,'27'0'85'1,"-18"0"-66"0,8 6 16 4,-11 2 6 2,0-6-22 1,0 4-7 1,0-1-13-3,0 0-2 0,0 3 1 3,-3-3-41-8,0 11-16 5,3 8-45 9</inkml:trace>
    </iact:actionData>
  </iact:action>
  <iact:action type="add" startTime="15684">
    <iact:property name="dataType"/>
    <iact:actionData xml:id="d9">
      <inkml:trace xmlns:inkml="http://www.w3.org/2003/InkML" xml:id="stk9" contextRef="#ctx0" brushRef="#br0">7500 3836 260 0,'6'11'99'0,"-6"-3"-77"1,3 0 11 4,0-3 0 4,0-2-12-2,-3-3-1 0,0 0-4 0,3-3 3 1,0-2-11 0,0-8-4-7,0-8-1 5,0-17-7 2,3 4 1-1,2-3 3 0,4 5 4 0,3 6 16 3,3 5 10-4,3 2-14 1,3 11-4 1,3 0-7 0,-1 8-4 0,-2 8-3-1,-3 5-1 0,0 6-1 1,-6 7 0 1,-3 1 5-2,0 5 3-1,-4 2 1 3,-5-2 0-2,3 0-1 1,-3-3 0-2,0-3-11 3,0-7-3-2,0-4-33 1,0-7-14-2,0-13-98 9</inkml:trace>
    </iact:actionData>
  </iact:action>
  <iact:action type="add" startTime="16059">
    <iact:property name="dataType"/>
    <iact:actionData xml:id="d10">
      <inkml:trace xmlns:inkml="http://www.w3.org/2003/InkML" xml:id="stk10" contextRef="#ctx0" brushRef="#br0">7309 3112 304 0,'3'5'112'1,"0"-5"-87"0,3 13 7 3,-3-5-5 3,0-3-17 2,0 8-3-2,-3-7-7 0,0 2-1 1,-3 0 1 0,-3-3-18-7,0-2-5 5,-3-6-2 1,0 3 0 1,0-8 14 0,4 3 6 0,-1-1 19-1,3 4 11 0,3-1 13 1,3 0 7-1,3 3-7 1,2 0-3-1,4 0-15 1,0 0-7-1,-3 0-24 2,0 0-10-3,-6-7-150 9</inkml:trace>
    </iact:actionData>
  </iact:action>
  <iact:action type="add" startTime="17637">
    <iact:property name="dataType"/>
    <iact:actionData xml:id="d11">
      <inkml:trace xmlns:inkml="http://www.w3.org/2003/InkML" xml:id="stk11" contextRef="#ctx0" brushRef="#br0">9393 1455 316 0,'33'-34'118'1,"-24"29"-92"0,2-3-5 2,-5 2-9 3,-3 6-13 4,-3 0-1-2,-3 0-4-2,-3 0-1 1,-2 14 4 2,-4 4 1-8,-3 16 2 4,3 17-3 3,0 15 0 0,6 19 4 0,0 20 1-1,0 4 19 0,-6 2 9 0,0 3-2 3,0 2-2-3,0-7-1 2,4-11-1-3,-4-6-5 2,6-7 1-1,-3-1-5 1,6-17 1-1,3-4-7 2,0-10-3-2,0-8-3 0,6-5 0-2,0-14-7 4,3-5-1-2,3-7-27 1,2-4-9-1,4-15-28 1,9-14-11-1,3-26-74 8</inkml:trace>
    </iact:actionData>
  </iact:action>
  <iact:action type="add" startTime="18056">
    <iact:property name="dataType"/>
    <iact:actionData xml:id="d12">
      <inkml:trace xmlns:inkml="http://www.w3.org/2003/InkML" xml:id="stk12" contextRef="#ctx0" brushRef="#br0">9512 1114 228 0,'-3'-5'85'0,"3"5"-66"1,0 0 10 4,0 0 8 11,12 0-13-9,3-6-12 0,6 4-7 1,5 2-4-1,4 0-1-6,9 0 2 7,6 0-3-1,8 8 0 1,13-8 3-2,5 5 3 2,12-5-2-1,13 3 0 2,11 2 1-2,0-5 0 1,6 5 6-2,9 3 4 2,3 3-3 1,3 2 1-3,0-5-1 2,0 5 3-1,-12-5-3 1,-6 3 1-1,-9-3-1 1,-8-3 3 0,-13-5-3-1,-11 0 1 1,-10 0-3-1,-11 0 2 1,-7 2-2 0,-11 4 0-2,-6-1-5 2,-6-2-3 0,-3 2 0-1,-6 6 1 0,-3 10-3 2,-6 5 0-2,0-7 1 1,-3 47 2-1,0 13-1 0,0 6 2 0,0 23 0 1,0 11 1-1,3-7-2 1,0 17-2 0,3 9-2-1,0-6-1 1,3 11 6-1,3 0 3 2,2 31-6-3,4-10 1 1,0-5-1 2,0-11 2-2,0-10-1 0,-3-8-1 1,0-11 1-1,-6-11 1 1,3-23-3 0,-6-11 0-2,-3-11 3 4,0-10 1-4,-3-16-1 1,0-2-2 0,-6-14-4 2,-6-8-2-2,-12-8-2 1,-12-10 2-1,-14-3-3 0,-13-5 1 2,-17-13-3-3,-15-1 0 1,-18-10-3 1,-15 3 1-1,-21-11 0 1,-15-8 3 0,-14-3 6-1,-10 6 2 1,4 2 2 0,-1 6 0-1,1-3 0 1,8 5 0-1,9 1 0 0,19 7 0 1,17 5 4 0,12 4 5-2,20 1-1 3,19 1 1-3,18 3-1 2,14-1 2 1,9 3-5-3,12 0-3 1,13 3-26 1,5 0-11 0,6 0-53 0,12-3-23-2,15 0-17 10</inkml:trace>
    </iact:actionData>
  </iact:action>
  <iact:action type="add" startTime="24333">
    <iact:property name="dataType"/>
    <iact:actionData xml:id="d13">
      <inkml:trace xmlns:inkml="http://www.w3.org/2003/InkML" xml:id="stk13" contextRef="#ctx0" brushRef="#br0">8384 1913 192 0,'-3'-3'74'1,"3"3"-58"0,-3 0-4 0,3 0-4 11,0 0 4-11,6 3 4 14,0 2-5-14,6 6-4 13,6-3-4-13,5 10-3 0,4-2 1 0,3 8-4 20,3-3 0-20,-1 3 4 0,7 2 3 12,-3 1 5-12,0 5 2 14,-1-6 6-14,1 1 1 14,-6-6 4-14,-6 3 3 13,-4-3-7-13,-8-3-3 14,-9 9-11-14,-9 4-2 13,-9 4 0-7,-2 2 1-6,-7 5 3 13,-6 1 3-13,-6-4 5 14,1 1 1-14,-1-11-2 14,6 0 0-14,3-2-5 13,6-12 0-13,7 1-7 14,2-13-56 1,0-16-21-10,-3-22-70 10</inkml:trace>
    </iact:actionData>
  </iact:action>
  <iact:action type="add" startTime="24738">
    <iact:property name="dataType"/>
    <iact:actionData xml:id="d14">
      <inkml:trace xmlns:inkml="http://www.w3.org/2003/InkML" xml:id="stk14" contextRef="#ctx0" brushRef="#br0">8750 2373 264 0,'-9'-5'101'1,"-3"5"-78"0,-24-13 11 1,16 8 1 5,-16 2-10 1,-9-8-2 0,-14 3-11 0,-1 0-5 1,-5-2-4-3,-13 2-3-5,-14-3 1 5,-9 3 3 3,-9-5 2 0,-15-5 0-1,-9 2 1-2,-3-3-4 2,-3-7 0-1,3 7-1 0,6-2 1 0,6 3-2 2,12 4-1-3,21 1 3 1,17 3 0 0,13 2-1 1,14 0 1 0,9-3-48 0,7-5-20-1,-1-8-79 9</inkml:trace>
    </iact:actionData>
  </iact:action>
  <iact:action type="add" startTime="25232">
    <iact:property name="dataType"/>
    <iact:actionData xml:id="d15">
      <inkml:trace xmlns:inkml="http://www.w3.org/2003/InkML" xml:id="stk15" contextRef="#ctx0" brushRef="#br0">7559 788 216 0,'-3'-7'82'0,"-3"9"-64"1,0-2 9 5,3 0 0 3,1 0-7-3,-4 0-2 0,0 5-6 3,0-5 0-2,3 6-7 1,0 2 4-7,3 0 1 4,0 2-1 4,3-2 0-3,-3 0-1 3,3 3 0-2,0-6 0 1,3-2 0-2,-3 2-4 3,0-5-3-2,-3 0 2 1,5 0 2-1,1 0 2 1,3-5 1-1,3-3 9 1,0-6 4 1,0 1-3-3,0 0 2 0,0 0-7 3,0 2-3-1,0 3-3 0,-3 0 0-2,0 3-2 3,0 0 0-3,-4 5-8 3,7 24-5 7,3 5 2-10,0 21 3 1,0 16 2 1,0 5 1-1,-3 6 2 1,0-5-3-1,-3 2 0 1,6-3 1-1,-4 6 2 2,4-11 1-2,-3-8 1-1,0-10-2 2,0-3-2 0,0-19 5-1,0-2 1 0,0-8 2 2,3-11 0-2,2-10-4 0,4-11-1 1,3-21 1 0,3-8 2-1,3 0 3 0,-4 5 5 1,-2 6-2-1,0 8 3 0,-3 7-15 2,3 6-4-2,0 13-4 0,-1 5 2 2,1 8 2-3,-3 3-1 1,-3 8 4 1,0-5 2-1,-3 2 0 1,0-8-1-1,2-8 3 1,4-2 2-1,0-11 2 2,3-5 3-2,6-8 10 2,-1-9 7-3,4-4-8 1,3-11-1 1,0-13-8-1,2-3-2 0,-5-5-4 2,-3 8-3-3,-3 5 0 2,-7 8 1 1,-2 5-3-2,-3 3 0-1,0 11 1 3,-3 4 0-2,-3-1-16 1,0 9-6-1,-3-4-58 1,0 5-24-1,-3 5-97 7</inkml:trace>
    </iact:actionData>
  </iact:action>
  <iact:action type="add" startTime="29046">
    <iact:property name="dataType"/>
    <iact:actionData xml:id="d16">
      <inkml:trace xmlns:inkml="http://www.w3.org/2003/InkML" xml:id="stk16" contextRef="#ctx0" brushRef="#br0">10851 1913 136 0,'-11'0'52'1,"-1"0"-41"-1,-12-3 22 4,12 3 6 5,-9 0-13-2,-9-5-4 0,-2 0-7 2,-7-3 0-3,-6 0-8 2,1 3 5-7,-4-3 3 6,3-3-7 0,4 8-2 1,2-2-6-1,3-3-1 1,6 8-59-1,1 0-26 0,17 0-6 8</inkml:trace>
    </iact:actionData>
  </iact:action>
  <iact:action type="add" startTime="29301">
    <iact:property name="dataType"/>
    <iact:actionData xml:id="d17">
      <inkml:trace xmlns:inkml="http://www.w3.org/2003/InkML" xml:id="stk17" contextRef="#ctx0" brushRef="#br0">10744 2249 272 0,'-32'-5'104'1,"5"-1"-81"0,-18 4 5 4,24 2-4 2,-3-6-14 0,-5 6-3 3,2-5-4-4,0 3-3 1,3 2 1 0,3 0-19-6,4 0-5 6,5 0-31 1,3 0-13-1</inkml:trace>
    </iact:actionData>
  </iact:action>
  <iact:action type="add" startTime="29496">
    <iact:property name="dataType"/>
    <iact:actionData xml:id="d18">
      <inkml:trace xmlns:inkml="http://www.w3.org/2003/InkML" xml:id="stk18" contextRef="#ctx0" brushRef="#br0">10816 2537 220 0,'0'0'85'0,"-3"0"-66"1,-9 0 5 4,3 0 1 2,-6 0-10 2,-12-5 0-2,-6 2-12 1,-5-2-3-1,-10-3-1 1,-2 3-2-7,-4-3 1 5,-3 3-27 2,1-6-10-1,-4 1-63 8</inkml:trace>
    </iact:actionData>
  </iact:action>
  <iact:action type="add" startTime="29720">
    <iact:property name="dataType"/>
    <iact:actionData xml:id="d19">
      <inkml:trace xmlns:inkml="http://www.w3.org/2003/InkML" xml:id="stk19" contextRef="#ctx0" brushRef="#br0">10622 2937 292 0,'-33'-3'110'1,"7"-2"-86"0,-25 0 2 3,27 2-5 4,-20 3-14 0,-7-5-4 0,-3 5-31-1,4-6-14 0,2 6-82 1,13 6-37 0</inkml:trace>
    </iact:actionData>
  </iact:action>
  <iact:action type="add" startTime="29885">
    <iact:property name="dataType"/>
    <iact:actionData xml:id="d20">
      <inkml:trace xmlns:inkml="http://www.w3.org/2003/InkML" xml:id="stk20" contextRef="#ctx0" brushRef="#br0">10390 3151 120 0,'-36'-13'46'1,"10"13"-35"0,-16-5-21 4,24 5-10 2,-12 0-27 1,-5-3-8-1</inkml:trace>
    </iact:actionData>
  </iact:action>
  <iact:action type="add" startTime="31222">
    <iact:property name="dataType"/>
    <iact:actionData xml:id="d21">
      <inkml:trace xmlns:inkml="http://www.w3.org/2003/InkML" xml:id="stk21" contextRef="#ctx0" brushRef="#br0">9729 3842 288 0,'0'-37'110'1,"3"34"-86"0,-3 3-2 2,0 8-5 5,0-3-9 0,3 11 1 0,-3 11 12 0,0 10 6-1,3 2-13 0,-3 12 3-6,3 4 3 5,-3 6-7 2,0 0 0 0,3-8 2 0,0 0 0-2,-3-3-4 3,3-10-1-3,0-3-4 2,0-3-1 0,0-13-28 0,0-2-11 0,3-9-49-1,0-10-22 1,-3-29-38 6</inkml:trace>
    </iact:actionData>
  </iact:action>
  <iact:action type="add" startTime="31465">
    <iact:property name="dataType"/>
    <iact:actionData xml:id="d22">
      <inkml:trace xmlns:inkml="http://www.w3.org/2003/InkML" xml:id="stk22" contextRef="#ctx0" brushRef="#br0">9655 3567 300 0,'18'-16'112'1,"-6"13"-87"0,11-2 11 1,-11 5-2 5,6 0-15 1,3 0-1-1,9 5-12 1,8-2-4-1,10 10-2 0,6 11-3-6,5 8 2 6,7 7 1 2,2 6 0-3,4 3 0 2,-7 5 0 1,-8 0-3-2,-10 2 2-1,-11 3 7 2,-12 9 6-1,-18-4 3 1,-18-2 3 0,-15 0-6-1,-15-3 1 1,-8-5-6-1,-4-8-2 0,-2-5-2 1,-7-3 0-1,7-14-2 1,2 1 2-1,3-5-9 1,4-9-1-1,2-2-27 2,6-8-13-2,4-10-48 1,5-6-20-2,12-8-7 7</inkml:trace>
    </iact:actionData>
  </iact:action>
  <iact:action type="add" startTime="31853">
    <iact:property name="dataType"/>
    <iact:actionData xml:id="d23">
      <inkml:trace xmlns:inkml="http://www.w3.org/2003/InkML" xml:id="stk23" contextRef="#ctx0" brushRef="#br0">10712 4535 340 0,'14'0'129'1,"-14"5"-100"0,-3-2-2 2,3 2-6 5,-3 0-13 0,-2 1 0-1,-4 2-2 1,0-3-1-1,-3 0-3 2,0-2-8-8,0 0-1 6,0-6-17-2,0-5-4 3,0-3-2 1,3-4 1-4,0-4 19 4,3-5 10-2,3 0 18 1,3 1 9-2,3-1 4 4,0 8 3-4,3-3-7-3,-3 6-2-2,3 3-10 14,0 2-2-14,0 2-5 14,0 4-3-14,0 2-7 13,-3 13-3-13,0-8 6 17,0 38 6-11,0 17 12-6,-3 17 8 0,0 5-10 13,-3-2-2-13,-3 4-7 13,0-2 0-13,0-8-3 14,0-8 0-14,3-15-3 14,0-9 1-14,0-13-2 13,3-5-1-13,3-16-17 20,3-8 7-20,6-11 2 14,3-7 11-14,3-9 8 14,0-4 4-14,3-4 0 13,-1 3-5-13,4 3-4 14,0 3-6-14,0 2 0 14,0 3-7-14,2 5 0 13,1 3-2-7,0 5 3-6,3 5-3 13,-6 3 1-13,-4 8 2 14,-2 0 3-14,-3 11 0 14,-3 2-1-14,-3 11 3 13,-3-1 0-13,0 4 7 0,0-1 4 13,-3-2-8-13,0 0 0 20,3-3-2-20,3-6 0 0,12 1-33 13,14 3-15-13,25-3-135 13,32 2-68 2,24-15 118-15</inkml:trace>
    </iact:actionData>
  </iact:action>
  <iact:action type="add" startTime="36042">
    <iact:property name="dataType"/>
    <iact:actionData xml:id="d24">
      <inkml:trace xmlns:inkml="http://www.w3.org/2003/InkML" xml:id="stk24" contextRef="#ctx0" brushRef="#br0">1160 16875 16 0,'0'-13'8'1,"0"8"-6"0,0-9-8 2,0 9-3 4</inkml:trace>
    </iact:actionData>
  </iact:action>
  <iact:action type="add" startTime="38820">
    <iact:property name="dataType"/>
    <iact:actionData xml:id="d25">
      <inkml:trace xmlns:inkml="http://www.w3.org/2003/InkML" xml:id="stk25" contextRef="#ctx0" brushRef="#br0">17072 548 228 0,'-6'24'88'1,"-5"28"-69"0,-13 41 24 0,15-48 7 0,-3 16-24 14,0 21-8-14,-3-3-10 14,3 6-1-14,-3-8-4 13,3 5 3-14,-2 2 3 1,2-7 21 14,3 0 11-14,0-16-13 13,3-3-5-13,0-8-8 14,3-2-2-9,0-9-5-5,0 1-3 14,0-8-2-14,-3 0-3 14,3-11-17-14,0-3-6 0,0-4-49 12,3-14-20-12,0-14-60 14</inkml:trace>
    </iact:actionData>
  </iact:action>
  <iact:action type="add" startTime="39104">
    <iact:property name="dataType"/>
    <iact:actionData xml:id="d26">
      <inkml:trace xmlns:inkml="http://www.w3.org/2003/InkML" xml:id="stk26" contextRef="#ctx0" brushRef="#br0">16611 389 312 0,'3'-69'118'15,"-3"43"-92"-14,9-9 8 0,-3 22-3 0,6-5-19 12,9-4-7-7,14 4-6-5,16 5-2 15,23 18 2-15,25 16-7 0,17 19 1 13,12 5 1-13,6 8 1 14,-3 26 0-14,-12 11 4 13,-12 8 0-13,-18 8 1 14,-17 10 4-14,-22 1 2 14,-20-14 13-11,-27-5 7-3,-18 2-7 14,-21-2-3-14,-20-8-3 13,-10-16-1-13,-5-10-4 14,-4-19-3-14,4-6 0 14,6-12-1-14,5-1-2 13,9-13-2-13,10 1-8 14,8-9-3-9,12-5-40-5,9-13-19 14,15-11-85 0</inkml:trace>
    </iact:actionData>
  </iact:action>
  <iact:action type="add" startTime="39495">
    <iact:property name="dataType"/>
    <iact:actionData xml:id="d27">
      <inkml:trace xmlns:inkml="http://www.w3.org/2003/InkML" xml:id="stk27" contextRef="#ctx0" brushRef="#br0">18242 1847 300 0,'-3'37'112'1,"-3"3"-87"0,-9 20 18 0,9-36 2 11,-2 8-22-11,-4 2-5 14,0-7-9-9,0-3-4-5,3-3-2 14,0-3 0-14,3-2 0 0,3-3 1 12,3-2 0-12,0 2-11 14,3-13-3-14,0 0-15 13,0-8-4-13,0-10-56 14,-3-19-21-14</inkml:trace>
    </iact:actionData>
  </iact:action>
  <iact:action type="add" startTime="39749">
    <iact:property name="dataType"/>
    <iact:actionData xml:id="d28">
      <inkml:trace xmlns:inkml="http://www.w3.org/2003/InkML" xml:id="stk28" contextRef="#ctx0" brushRef="#br0">18302 1077 264 0,'6'10'101'1,"-3"6"-78"0,0 11-7 4,0-11-8 2,0 10-59 0,0 3-23 3,3 14-24-4,5 12-10 1</inkml:trace>
    </iact:actionData>
  </iact:action>
  <iact:action type="add" startTime="39884">
    <iact:property name="dataType"/>
    <iact:actionData xml:id="d29">
      <inkml:trace xmlns:inkml="http://www.w3.org/2003/InkML" xml:id="stk29" contextRef="#ctx0" brushRef="#br0">18495 2289 304 0,'3'8'115'0,"-3"-3"-89"1,-3 3 12 4,3-8-1 3,0 0-9 1,0 0 0-2,3 0-11 0,0-5-3 1,3-9-8-1,3-7-4-6,3-11 1 5,3-10-2 3,3-3 2-3,3 0 0 2,-1 0 3 0,1 11 1-1,0 7 3 0,0 9-5 2,3 12-3-3,3 6-6 3,-1 8-2-2,1 16 0 0,3 3 4 1,-6-1 1 0,-4 6 1-1,-2 2-3 1,-6-2 2-2,0 0 1 3,-3 2 2-2,0-2-6 1,-3 0-1-1,-3-11-45 0,3-3-18 1,0-10-90 7</inkml:trace>
    </iact:actionData>
  </iact:action>
  <iact:action type="add" startTime="40260">
    <iact:property name="dataType"/>
    <iact:actionData xml:id="d30">
      <inkml:trace xmlns:inkml="http://www.w3.org/2003/InkML" xml:id="stk30" contextRef="#ctx0" brushRef="#br0">19986 1524 300 0,'-14'13'112'1,"-13"14"-87"0,-24 26 2 4,24-19-4 2,-11 16-9 0,-10 22 0 0,-5 12 0 2,-4-4 2-2,-3 4-9 1,1 1 5-7,5-6 1 5,4-2-4 2,5-16-1-1,9-11-4 1,4-10-1-1,5-14-28 2,3-12-10-3,-3-28-73 2,-3-25-33-1,1-27 23 9</inkml:trace>
    </iact:actionData>
  </iact:action>
  <iact:action type="add" startTime="40463">
    <iact:property name="dataType"/>
    <iact:actionData xml:id="d31">
      <inkml:trace xmlns:inkml="http://www.w3.org/2003/InkML" xml:id="stk31" contextRef="#ctx0" brushRef="#br0">19064 1611 240 0,'24'-8'90'1,"-10"16"-70"0,10-2 6 0,-9 2-3 2,3 5-4 6,3 11 3-4,0 2-3 3,5 14-2-1,4 7-9 1,0 17-3-7,3 10-1 5,2 3 0 3,1-1 0-3,0 12-5 3,-3 2 1-1,-1-11-16-1,-2-10-4-1,-3-8-12 3,0-14-5-2,2-10-27 0,1-10-11 1,9-9-15 7</inkml:trace>
    </iact:actionData>
  </iact:action>
  <iact:action type="add" startTime="40725">
    <iact:property name="dataType"/>
    <iact:actionData xml:id="d32">
      <inkml:trace xmlns:inkml="http://www.w3.org/2003/InkML" xml:id="stk32" contextRef="#ctx0" brushRef="#br0">20165 1061 324 0,'12'-24'121'0,"-6"24"-95"1,-9 19-6 4,0-1-9 4,0 22-1-1,0 26 3-2,-6 40 0 2,3 24 0-1,0 26-7 3,0 0 7-9,-3 0 6 4,0-5-1 2,-3-22-1 0,1-10-7 1,-4-26-2-1,0-11-2 1,3-21-1-1,3-11-14 2,3-10-7-1,0-19-33-1,3-10-16 0,3-22-63 7,-3-31-57-5,0-17 67-3</inkml:trace>
    </iact:actionData>
  </iact:action>
  <iact:action type="add" startTime="40966">
    <iact:property name="dataType"/>
    <iact:actionData xml:id="d33">
      <inkml:trace xmlns:inkml="http://www.w3.org/2003/InkML" xml:id="stk33" contextRef="#ctx0" brushRef="#br0">19986 1074 280 0,'12'-108'107'0,"-3"81"-83"1,3-7 19 3,-6 23 3 4,6 3-11 0,3-5-3 0,9 5-18-1,9 8-7-1,11 8-4 3,19 11-5-8,14 28-1 5,12 17 2 1,4 15 0 0,2 14-2 2,0 28 2 0,-9 6-1-2,-11 16-2 0,-19 6 3 2,-17-12 2-3,-21-5 2 3,-24-2 3-3,-24-8 3 2,-17-16 5 0,-10-14-4-1,1-15 2 0,-4-16 4 1,0-11 4 1,4-10-6-3,2-6-1 2,10-5-7-1,5-8-4 0,9-7-8 2,6-1-4-2,4-3-43 1,8-2-20-1,9 0-64 7,12 0-63-5,14-2 71-3</inkml:trace>
    </iact:actionData>
  </iact:action>
  <iact:action type="add" startTime="41731">
    <iact:property name="dataType"/>
    <iact:actionData xml:id="d34">
      <inkml:trace xmlns:inkml="http://www.w3.org/2003/InkML" xml:id="stk34" contextRef="#ctx0" brushRef="#br0">21356 2648 192 0,'3'-7'71'1,"-3"7"-55"0,0-6 15 3,0 1 3 4,0 2-6 0,0-2 0 0,0-3-4-2,0-2-1 1,-3 2-12 1,0-6 11-7,0 6 5 6,0 3-6 0,-3 5-1 1,-3 3-17-1,-3 13-4 1,0 7 6 1,-3 20 6-3,-3 15-1 1,-2 13 2 2,-1 9-1-2,0-1 3 1,0 6 2-1,0 5-1 0,-3 2-1 1,6-7-1-1,4-13-7 1,-1-9-2 0,3-7 0-1,3-11 2 0,0-11-1 0,3-8 0 1,3-10-1 0,3-16 2-2,9-13-8 2,9-13 0 0,6-4 0 0,2 1 3-1,10-2 15 1,-3-1 7-1,3 5-11 0,-1 6-7 1,-2 8-6-1,0 8 0 1,-3-1-1-1,-4 12-2 1,-2-1-8 0,-6 8-3 0,-3 8 3-1,-6 1 3-1,-3 4 5 3,0 1 2-3,-3 2-1 3,-3 5 2-2,3 6 1 1,0-1 2-1,0 1-17 2,0 2-4-2,3-7-64 0,3 2-25-1,8-5-51 10</inkml:trace>
    </iact:actionData>
  </iact:action>
  <iact:action type="add" startTime="42331">
    <iact:property name="dataType"/>
    <iact:actionData xml:id="d35">
      <inkml:trace xmlns:inkml="http://www.w3.org/2003/InkML" xml:id="stk35" contextRef="#ctx0" brushRef="#br0">22234 4519 244 0,'-21'-10'93'1,"0"2"-72"-1,-12-3 7 5,16 6 0 3,-13-6-15 0,-12-2-2 0,-9-6-9-1,-14-4-2 0,-9-7 0 2,-7-1 0-8,-5-1 2 4,-6-2 3 4,-10-3 4-2,-5-3 9 1,-9 0 3-1,-12-5-2 0,-15 5-1 1,-6-10-8 1,-11 3-4-4,-7-6-3 3,-15-6-3 0,-5-1 3-1,-9-1 0 1,-4 5-1 0,-11-7-2-1,-1-1 5 1,-11 3 1 0,0-5-2-1,-12-3-1-1,0 9-3 3,-6-4-1-2,-1 3 1 0,4 3 2 1,9-8-1-1,9-3-1 1,14 3 1 0,19 5 1-1,53 16 19 2,-21-21 8-3,27 0-8 1,18-6-2 1,18-10-5 0,11 3 1-2,10-14-8 3,3-18-2-2,5-5-3 1,9-9-2 0,7-12 1-1,8-1 1-1,3-42-3 3,16 3 0-3,11 2-1 3,9-7 0-3,9 5-9 3,5-1-3-2,4 14-11 1,3 16-2-1,33-217 30 2</inkml:trace>
    </iact:actionData>
  </iact:action>
  <iact:action type="add" startTime="42829">
    <iact:property name="dataType"/>
    <iact:actionData xml:id="d36">
      <inkml:trace xmlns:inkml="http://www.w3.org/2003/InkML" xml:id="stk36" contextRef="#ctx0" brushRef="#br0">16397 0 568 0,'53'0'0'0,"28"45"-3"6,-37-34 2 1,31 4-1 2,20 9 0-4,27 11 2 3,24 4 0 1,27 6 0-2,23 6 0-6,18-4 0 5,16-2 0 4,20 8 0-5,9-8 4 2,11 13 2 1,13 1-7 0,-3-4-4-1,0 9 5 1,3-12 4-1,-13 7-2 0,-2 4 1 1,-12-2-6 0,-9 3-2-1,-17-4 2 1,-13-1 1-1,-27-6 2 1,-17-8 0-1,-15-6 0 1,-18 1 0-1,-18 5 2 1,-21-5 1-2,-18 10-4 4,-14 11-1-3,-10 10 3-1,-8 24 1 2,-10 32 2 0,-11 27 0-1,-9 36-2 0,-12 27 1 1,-15 11 0 1,-9 5 3-2,-9-16 6 1,-5-8 2-2,-4-22-3 2,0-30-1-1,3-7-4 1,6-25 1-1,7-14 2 1,5-24 5-1,9-13-4 1,3-8 0-1,6-18-17 3,9-16-8-4,8-27-65 1,10-21-30 1,6-26-51 6</inkml:trace>
    </iact:actionData>
  </iact:action>
  <iact:action type="add" startTime="43337">
    <iact:property name="dataType"/>
    <iact:actionData xml:id="d37">
      <inkml:trace xmlns:inkml="http://www.w3.org/2003/InkML" xml:id="stk37" contextRef="#ctx0" brushRef="#br0">23216 3699 348 0,'6'18'129'1,"-12"-18"-100"0,-15 0 13 5,9 3 0 0,-17-3-4 2,-7-3 4-1,-9-2-17 1,-2-3-6-1,-4-10-12 1,-9-6-5-7,-5 0-1 5,-4-5-10 2,-2-5-4 0,6-4-35 0,5-4-14-1,9-3-36 0,16 0-14 0,14 6-22 9</inkml:trace>
    </iact:actionData>
  </iact:action>
  <iact:action type="add" startTime="43541">
    <iact:property name="dataType"/>
    <iact:actionData xml:id="d38">
      <inkml:trace xmlns:inkml="http://www.w3.org/2003/InkML" xml:id="stk38" contextRef="#ctx0" brushRef="#br0">23106 3334 316 0,'0'-6'118'0,"-12"4"-92"1,-24-3 17 0,18-3 3 3,-11 2-7 3,5-2-1 1,-24-10-19-1,-5-9-7 1,-7 4-7 0,-2-4-21-7,-1 1-10 4,10-6-68 3,5-10-28 0,21-3-22 6</inkml:trace>
    </iact:actionData>
  </iact:action>
  <iact:action type="add" startTime="43758">
    <iact:property name="dataType"/>
    <iact:actionData xml:id="d39">
      <inkml:trace xmlns:inkml="http://www.w3.org/2003/InkML" xml:id="stk39" contextRef="#ctx0" brushRef="#br0">23552 2720 356 0,'18'13'132'1,"-15"14"-103"0,0 49 3 5,-3-31-6 0,0 21-12 2,3 38 0 0,3 15-8 0,3 10-2-1,0 9-2 3,0-8 1-9,0-11 0 3,-3-19-1 3,0-5 1 0,-3-18 0 1,0-11 1 0,0-18 2-1,6-24 8 9,6-19-1-8,2-16-7-1,4-15-3-2,6-14 2-4,3-5 4 13,0-2-3-13,2 10-1 14,-2 10-2-6,3 14-3-2,3 26-6 1,2 24-4-2,4 27 3 3,0 20 4-2,-4 4 0-4,-2-4-1-2,0-4 7 14,-7-11 3-14,1-14 1 14,0-15 1-14,3-19 9 13,8-18 4-13,4-17 4 14,9-17 2-14,2-22-3 12,1-19-3-12,2-4-9 13,1-6-5-13,-1-3-2 14,1-2-1-14,-1-1-5 14,1 14 1-14,-7 13-2 13,-5 3 0-13,-6 10 0 0,-4 9-2 13,1 10-17-13,-9 8-9 20,-6 13-53-20,-6 16-23 0,-3 23-88 14</inkml:trace>
    </iact:actionData>
  </iact:action>
  <iact:action type="add" startTime="50906">
    <iact:property name="dataType"/>
    <iact:actionData xml:id="d40">
      <inkml:trace xmlns:inkml="http://www.w3.org/2003/InkML" xml:id="stk40" contextRef="#ctx0" brushRef="#br0">11977 2831 372 0,'3'5'0'0,"5"-5"4"4,4 3 2 4,6 8-2 1,12-3-1-4,9 10 5 4,11-2 5-2,7 2-7 1,8 1 3-7,10-1 4 4,8 1 2 5,15-3 0-3,7 5-1 1,8-5-1 0,6-3-3-2,0 6 1 1,0-3-6 1,0-3-1-1,0 5-2 2,-9 1-2-2,-6-3 5 1,-3-3 1 0,-5 0 2-2,-7 0 0 2,-6-2-2 1,-11 2 1-3,-7-8-2 2,-2 3 0-2,-13-8-3 3,-8 0 1-3,-9 0 0 3,-3 0 1-2,-7 0-16 1,-5 0-4 0,-3 6-5-1,-3-6-1-1,-3 0 6 3,0 0 5-3,-3 0-1 2,-3-6 3 0,-3 6-19 0,-3-5-7-2,-3 0-33 3,-6-6-14-2,-6-2-9 7</inkml:trace>
    </iact:actionData>
  </iact:action>
  <iact:action type="add" startTime="51311">
    <iact:property name="dataType"/>
    <iact:actionData xml:id="d41">
      <inkml:trace xmlns:inkml="http://www.w3.org/2003/InkML" xml:id="stk41" contextRef="#ctx0" brushRef="#br0">14027 2844 192 0,'-20'-18'74'0,"14"18"-58"1,0 5 5 3,6 3-3 3,0 5 6 1,6 11 7-1,6 2-12 1,2 6-3-1,7-3-10 1,6 8-2-7,6-5 0 5,0-3 2 3,2 0 3-3,4 0-6 2,-3 3-2-1,-7-5-1 2,-8 4 0-3,-12 1-5 2,-15 0-1-1,-12 8 3 2,-11-1 1-1,-10-4 6-2,-6 2 2 2,1-3 4-1,-1-2 4 1,3-6-2 0,10-5 1-1,5 3-7 1,6-8-4-1,6 3-17 0,6-6-7 0,6-2-82 8,6-4-64-7,6-9 60-1</inkml:trace>
    </iact:actionData>
  </iact:action>
  <iact:action type="add" startTime="51954">
    <iact:property name="dataType"/>
    <iact:actionData xml:id="d42">
      <inkml:trace xmlns:inkml="http://www.w3.org/2003/InkML" xml:id="stk42" contextRef="#ctx0" brushRef="#br0">13030 1577 332 0,'-3'-45'123'0,"0"37"-95"1,-3 5-8 6,3 9-9-1,-3 4-12 3,-2 11-2-2,-7 19 2 0,-3 13 2 0,0 13 0 2,3 16-1-8,0 3 3 4,3 0 0 3,6-6 1 0,3 0 2 0,3-2 1-1,9-3 1 0,6-5 0 1,9-11-4 0,6-5-1-2,5-13 8 3,4-9 2-2,3-4 9 1,2-14 6-2,-2-8 0 2,0-10 3 0,2-13-6 1,4-19-3-3,-3-11-6 2,-1-5 0-1,1-5-7 1,-3-3-1-1,-1-3-4 1,1-2-1-1,-3 3-3 1,-4 5-1-1,-2 5-6 1,-3 5 0 1,3-2-35-4,-7 2-12 2,-2 6-47 2,-9 7-19-2,-15-4-37 8</inkml:trace>
    </iact:actionData>
  </iact:action>
  <iact:action type="add" startTime="52345">
    <iact:property name="dataType"/>
    <iact:actionData xml:id="d43">
      <inkml:trace xmlns:inkml="http://www.w3.org/2003/InkML" xml:id="stk43" contextRef="#ctx0" brushRef="#br0">13376 1558 324 0,'-24'-21'121'0,"6"8"-95"1,-18-6 9 5,9 9-4 3,-5-3-17-4,-10-3-3 2,-3 3-9 2,-2-6-2-2,-1 6 0 1,3 0-31-7,10-1-12 5,8 9-194 17,39 0 96-16</inkml:trace>
    </iact:actionData>
  </iact:action>
  <iact:action type="add" startTime="52512">
    <iact:property name="dataType"/>
    <iact:actionData xml:id="d44">
      <inkml:trace xmlns:inkml="http://www.w3.org/2003/InkML" xml:id="stk44" contextRef="#ctx0" brushRef="#br0">13828 1572 376 0,'24'-8'140'1,"-24"2"-109"0,-3 6-9 9,-9-8 0-2,-6 3-20-1,-6 0-35 1,-6 2-18-1,-2 3-102 1,2 8-45 0</inkml:trace>
    </iact:actionData>
  </iact:action>
  <iact:action type="add" startTime="54267">
    <iact:property name="dataType"/>
    <iact:actionData xml:id="d45">
      <inkml:trace xmlns:inkml="http://www.w3.org/2003/InkML" xml:id="stk45" contextRef="#ctx0" brushRef="#br0">14557 3744 152 0,'-6'-19'57'1,"6"17"-44"0,0 2-4 2,0 0-2 6,0 0-13-2,3 0-3 0,3 0-2 1,0 0 1 0,0 0 8 0,0 0 3-1,-6 0 20 1,3 0 11-3,-3 0 1 4,0 0 3-1,0 0-20 0,0 0 6-7,0 0 5 5,0 0-4 2,0 0 1-1,0 0-9 1,0 0-4-1,0 0-4 1,0 0 0-2,0 0-6 3,0 0-1-3,0 0 0 3,0 0 2-2,0 0-3 0,0 0-2 1,0 0 4 0,0 0 1-1,0 0 6 1,0 0 3-1,3 0-6 1,-3-3-3-1,0 3 1 1,0-3 0-1,0 3-1 1,0-5 1-1,0 5 0 1,0-5 1-1,0 2 2 1,0 3 3-1,0-5-2 1,0 5 1-1,0-5-5 1,0 2 0-1,0 0-3 2,0 1-1-3,0 2 5 2,0-6 2-1,0 1-2 1,0 2-1 0,-3 3 3 0,3-5 1-3,0 2-3 3,0 1-1 1,-3-1 1-2,0 3 0 0,0-5-5 0,0 2 1 1,0 1 4 0,0-1 5-1,0-5-1 1,0 3 3-1,0-1 0 1,0-1 3-1,3 1-5 0,0-7-1 2,3-6 0-1,0-2 2 0,3-5-1-2,6-16 0 1,3-11-1 2,3-6 0-3,6 4-2 2,5-3-1-1,7-1-8 2,6-1-2-3,8-1-3 1,4 5 2 2,6 6-5-1,-7 10-3-2,1 6-3 1,-1 10-3 1,-2 8 7-1,-1 11 5 0,1 13-2 2,-3 10 2-2,-1 14 4 1,-2 2 2-1,-3 11-1 1,-4 14 0-1,-2 20 2 1,-9 6 2-1,-9-1 0 1,-9 1-1-1,-15 8 1 1,-18-3-1-1,-21-1 0 1,-14-6 2-2,-7-7-10 4,-5-10-2-5,-4-7 5 4,4-14 4-2,5-11 8 1,4-10 6-1,5-16 4 1,4-11 2-1,2-10-4 1,10-6 1 0,8-20 0 0,9-17 2-2,9-13 1 2,12-5 3-2,9-8-8 3,12-16-1-2,12-5-14 1,11-3-6-2,13-2-30 3,14-9-14-2,22 4-121 8,14-4-81-6,0 6 105-2</inkml:trace>
    </iact:actionData>
  </iact:action>
  <iact:action type="add" startTime="60873">
    <iact:property name="dataType"/>
    <iact:actionData xml:id="d46">
      <inkml:trace xmlns:inkml="http://www.w3.org/2003/InkML" xml:id="stk46" contextRef="#ctx0" brushRef="#br0">23448 5019 252 0,'3'19'96'1,"-9"4"-75"0,-9 46 3 3,3-29-4 3,-5 16-5 2,-7 15 1-3,-6 14-4 3,-3 13-2-2,1-3-6 2,5 11-3-9,6-1 2 6,9-7-2 1,15-8 2 1,12-2 0-1,12-6 1 1,8-11 2 1,7-10 3-3,6-13 20 2,2-11 11 0,4-16-6-1,2-16 0 0,1-13-10 1,3-13-5-1,2-13-7 1,3-11-2-1,1-8-6 0,-1-11-1 1,-2-5-3-1,-6 3-1 1,-7 5-4 0,-2 3 1-2,-1 0-5 2,-5 10-1 0,-3 6-24 0,-4 5-8-2,-8 5-42 3,-12 3-16-2,-12 0-43 9</inkml:trace>
    </iact:actionData>
  </iact:action>
  <iact:action type="add" startTime="61248">
    <iact:property name="dataType"/>
    <iact:actionData xml:id="d47">
      <inkml:trace xmlns:inkml="http://www.w3.org/2003/InkML" xml:id="stk47" contextRef="#ctx0" brushRef="#br0">23728 5313 276 0,'-33'-29'104'1,"7"13"-81"0,-16-11 1 4,21 17-7 2,-6-9-12 1,-6-2-3-1,-2-5-41 1,2 2-19-1,9-3-54 1</inkml:trace>
    </iact:actionData>
  </iact:action>
  <iact:action type="add" startTime="61413">
    <iact:property name="dataType"/>
    <iact:actionData xml:id="d48">
      <inkml:trace xmlns:inkml="http://www.w3.org/2003/InkML" xml:id="stk48" contextRef="#ctx0" brushRef="#br0">24523 5559 348 0,'33'-19'132'1,"-33"11"-103"0,-9-2-12 4,0 2-12 2,-12-5-25 0,-12-6-4 1,-18-2-70 0,-8-8-30-1,-15-8 17 1,5-16 11-1</inkml:trace>
    </iact:actionData>
  </iact:action>
  <iact:action type="add" startTime="61833">
    <iact:property name="dataType"/>
    <iact:actionData xml:id="d49">
      <inkml:trace xmlns:inkml="http://www.w3.org/2003/InkML" xml:id="stk49" contextRef="#ctx0" brushRef="#br0">16260 2884 272 0,'0'18'101'1,"-6"9"-78"-1,-6 34 15 4,3-24 4 5,-3 13-12-2,-3 24 0 0,-6 11-13 1,1 0-5 0,-1-1-7 0,0 1 1-7,0-8 0 5,3 2 4 2,3-18 4-1,3-3-6 1,4-8-2-2,-1-10-3 3,3-11 0-2,3 0-9 1,3-13-3-2,0-3-46 2,6-10-21 0,8-22-76 7</inkml:trace>
    </iact:actionData>
  </iact:action>
  <iact:action type="add" startTime="62061">
    <iact:property name="dataType"/>
    <iact:actionData xml:id="d50">
      <inkml:trace xmlns:inkml="http://www.w3.org/2003/InkML" xml:id="stk50" contextRef="#ctx0" brushRef="#br0">16138 2942 280 0,'15'-71'104'1,"0"58"-81"0,2-9 14 0,-8 17 1 7,9-3-13 0,6-5-5-1,9 8-9 2,8-1-5-3,10 12-3 2,15 7-3-7,17 19 1 5,12 10-4 3,9 13 0-3,3 6-1 4,-2 16 3-5,-13 8-2 3,-12 2 1 0,-14-2 2 0,-16 10 0-2,-11-2-3 3,-21 2 2-3,-18-8 10 3,-18-8 5-1,-21 1 5-2,-8-6 1 1,-7-8-7 2,-5-10 0-2,-4-9-8 1,4-10-1-1,2-10-2 1,6-6-2-1,7-8-10 1,5-5-6-2,6-8-41 4,7-10-15-4,14-4-78 9</inkml:trace>
    </iact:actionData>
  </iact:action>
  <iact:action type="add" startTime="62915">
    <iact:property name="dataType"/>
    <iact:actionData xml:id="d51">
      <inkml:trace xmlns:inkml="http://www.w3.org/2003/InkML" xml:id="stk51" contextRef="#ctx0" brushRef="#br0">17439 4138 316 0,'14'-42'118'1,"-11"29"-92"0,-6-1 2 3,3 12-5 3,0 2-15 1,-3 10-4-1,-2 11 3 1,-4 30 3-2,-3 10-5 3,0 15-1-8,-3 9 2 4,-6 8 8 4,-3-4 3-2,-3-12 0 2,1-8 0-1,2-11-5-1,3-13 0-1,3-10-5 2,3-12-2 0,9-7 0 2,6-13-1-5,12-8-11 2,3-11-3 1,9-8 5-1,3-8 2 1,2 0 5 0,4 3 1-2,6 3-4 2,0 7 1 0,5 3-7-1,1 14-3 0,3 7 6 2,-4 8 1-2,-2 6-2 1,-6 5 1-2,-7 2 0 3,-5 3 2-2,-3 3 1 1,-6 0 1-2,-3 2 0 3,-3-2 0-3,0-3 0 2,-3 0 0-1,0-8-47 2,8-15-139 13</inkml:trace>
    </iact:actionData>
  </iact:action>
  <iact:action type="add" startTime="63365">
    <iact:property name="dataType"/>
    <iact:actionData xml:id="d52">
      <inkml:trace xmlns:inkml="http://www.w3.org/2003/InkML" xml:id="stk52" contextRef="#ctx0" brushRef="#br0">18879 4313 280 0,'-6'5'107'0,"-12"8"-83"1,-23 19 13 4,14-13 1 3,-15 10-18 0,-14 16-3-1,-7 13-11 0,-2 0-2 2,5-2-2-3,4-4-2-5,5-9 1 6,6-9-32 1,4-10-14-1,5-11-94 8</inkml:trace>
    </iact:actionData>
  </iact:action>
  <iact:action type="add" startTime="63545">
    <iact:property name="dataType"/>
    <iact:actionData xml:id="d53">
      <inkml:trace xmlns:inkml="http://www.w3.org/2003/InkML" xml:id="stk53" contextRef="#ctx0" brushRef="#br0">18218 4215 220 0,'45'21'85'1,"-21"-2"-66"0,0 12 8 3,-9-12-2 5,5 7-9-2,7 6 1 1,3 8-6-1,3 7-1-1,5 12-6 3,1-1-3-8,3 3 2 5,-1-1-24 2,1 1-8-1,3-3-85 9</inkml:trace>
    </iact:actionData>
  </iact:action>
  <iact:action type="add" startTime="63800">
    <iact:property name="dataType"/>
    <iact:actionData xml:id="d54">
      <inkml:trace xmlns:inkml="http://www.w3.org/2003/InkML" xml:id="stk54" contextRef="#ctx0" brushRef="#br0">19695 4305 356 0,'-15'13'132'0,"-3"16"-103"1,-15 16 1 4,15-18-6 3,-11 15-14 0,-4 19-1-1,0 2-5 1,0 3-1-1,4-7-1 0,2-4-2-6,0-5 3 7,6-7-46 0,3-9-18 0,4-7-58 5,2-14-58-4,0-13 59-3</inkml:trace>
    </iact:actionData>
  </iact:action>
  <iact:action type="add" startTime="63974">
    <iact:property name="dataType"/>
    <iact:actionData xml:id="d55">
      <inkml:trace xmlns:inkml="http://www.w3.org/2003/InkML" xml:id="stk55" contextRef="#ctx0" brushRef="#br0">19385 4583 212 0,'54'-88'79'1,"-21"49"-61"0,8-12 26 0,-17 28 8 0,6-7-13 0,8 1-2 0,10 3-24 6,6 5-8 1,5 10-4-1,4 11 3-6,-1 11 5 6,-2 7-3 2,-7 14-1-1,-2 13-5-1,-12 13 0 0,-10 14 0 1,-14 7 0-1,-15-2-3 0,-12 2 0 1,-14-8 4 0,-16-7 3-2,-6-8 5 3,-8-9 5-2,2-12-4 2,4-12 0-3,2-7-6 2,3-10-3-1,4-9-16 1,5-5-7-1,6-5-44 1,9-8-18-1,12 2-44 9</inkml:trace>
    </iact:actionData>
  </iact:action>
  <iact:action type="add" startTime="64326">
    <iact:property name="dataType"/>
    <iact:actionData xml:id="d56">
      <inkml:trace xmlns:inkml="http://www.w3.org/2003/InkML" xml:id="stk56" contextRef="#ctx0" brushRef="#br0">20290 5157 168 0,'-6'-3'66'0,"3"0"-52"1,-3-2 14 4,0 3 3 2,0-1-7 1,0-5 0 0,3 3-9-1,0-6-2 0,0 3-7 1,3 0 5-7,0 0 4 6,0 3-5 0,0-8-1 0,3 2-5 3,3-2-3-4,0 0 4 1,3-3 1 0,3 0 9 1,0 3 2-1,3-1-4 1,0 7-3-1,0 4-10 1,0 11-2 0,2 10-2 0,-5 9-1 1,-6 5 4-2,-9 2 0 1,-9-2-2-2,-8-3 2 2,-4-5-1 1,-6-3 0-3,3-11 2 2,3 1 2-1,4-6 8 3,2-5 5-5,6-2 6 3,3-4 2-1,6-4-15 1,6-6-4-1,9-11-34 1,6-2-13-1,5 0-42 1,7-3-18 0,9 14-8 5</inkml:trace>
    </iact:actionData>
  </iact:action>
  <iact:action type="add" startTime="64718">
    <iact:property name="dataType"/>
    <iact:actionData xml:id="d57">
      <inkml:trace xmlns:inkml="http://www.w3.org/2003/InkML" xml:id="stk57" contextRef="#ctx0" brushRef="#br0">20612 5077 236 0,'-3'27'90'0,"0"-9"-70"1,-6 17 19 1,6-19 3 6,0 5-18 0,0 3-5-1,3-1-12 2,0-1-3-3,3-1-2 3,6-8 1-8,3 0 0 5,2 0 1 1,1-13 2 1,0 0-3 0,0-5-2-1,3-3 11 0,0-5 6 1,0-6-7-1,3-2-3 0,2-3-21 1,4-5-6 0,3-2-66 1,0-1-27-4,2-3-6 11</inkml:trace>
    </iact:actionData>
  </iact:action>
  <iact:action type="add" startTime="64956">
    <iact:property name="dataType"/>
    <iact:actionData xml:id="d58">
      <inkml:trace xmlns:inkml="http://www.w3.org/2003/InkML" xml:id="stk58" contextRef="#ctx0" brushRef="#br0">21165 5106 328 0,'12'59'123'0,"-6"-30"-95"1,-12 24 20 4,6-27 5 3,-3 11-27 1,0 8-8-3,-3 11-19 2,0-1-7 0,-3-2 4 0,3-5-67-7,3-3-29 5,12-16-48 9</inkml:trace>
    </iact:actionData>
  </iact:action>
  <iact:action type="add" startTime="65121">
    <iact:property name="dataType"/>
    <iact:actionData xml:id="d59">
      <inkml:trace xmlns:inkml="http://www.w3.org/2003/InkML" xml:id="stk59" contextRef="#ctx0" brushRef="#br0">21252 5395 356 0,'-12'-8'134'1,"-6"3"-104"0,-18-3-10 3,15 2-14 4,-15-7-21-1,-11-5-2 1,-13-6-129 1,-5-5-56-3</inkml:trace>
    </iact:actionData>
  </iact:action>
  <iact:action type="add" startTime="65602">
    <iact:property name="dataType"/>
    <iact:actionData xml:id="d60">
      <inkml:trace xmlns:inkml="http://www.w3.org/2003/InkML" xml:id="stk60" contextRef="#ctx0" brushRef="#br0">23674 6935 212 0,'-17'0'79'1,"-1"2"-61"0,-27-2 8 5,18-2-1 0,-14-4-11 2,-19-4-3-1,-14-11-6 1,-16-8-2 0,-14-6-1-1,-12-7 3-6,-15 0 1 5,-9-3-7 2,-15-6-1 0,-11-2 0-1,-10-5 3 2,-17 3 9-2,-13-4 5-1,-8 4-5 2,-9-1-3-1,-9 3-4 1,-10-2 0 0,4-6-2-1,-3-5 2 1,-3-3-2 0,3 5-1-2,3 6 1 3,-6-5 1-3,3 2 5 2,-3 0 4-1,3-5-6 1,-3 2-1-1,11-4 0 1,4 7 0-1,18-3 0 1,8 3 2 1,16 1 1-3,14-1 1 1,7 0-2 1,14 8 1-1,15-3-2 1,9 3 2-2,6-5-4 3,3 0 0-2,0 2-3 2,6-2-1-2,5-3-1 3,7 11-2-5,9-3 3 2,12 3 2 1,-4-11 0-1,22 6 2 1,11 2 0-3,15 5 1-1,10-8 2-3,5 1 1 13,15-3 3-13,6-11 4 14,9-13-4-14,9-3 2 14,2-10-3-14,7 2 0 13,9-5 3-13,9-7 3 14,2 7-2-14,4 2 2 15,-1 9-6-11,-5-8-1-4,0 0-6 13,-10 7-4-13,-5 9-13 14,-3 2-5-14,-6 8 2 14,-6 3 0-14,-3 8 13 13,-3 13 5-13,-1 5 1 14,-2 9-1-14,0 4 1 13,0 9-1-7,0 10-5-6,3 2-1 14,3 20 0-14,6 4 2 0,3 3 2 12,6 11 1-12,5 0-4 14,7 2 1-14,9 3 0 13,11 3 2-13,7 2 3 14,14 9 2-14,12-1-4 14,13 3 1-9,14 0 0-5,12 5 2 13,14-5-3-13,22-3-2 14,6 11-1-14,17-3 3 14,10 0 0-14,14 9 1 13,6-4 0-13,9-5 2 14,4 8-3-14,-1 1 0 14,-6 9 3-9,3 4 1-5,-3-6-6 14,1-5 0-14,-4 2-1 14,3-2-1-14,-3 7 4 13,4-9 0-13,-1 4-4 14,6-5 1-14,-12 3 6 13,3 0 4-13,-8 8-6 14,-16-3-1-8,-8-3 2-6,-13-2 1 13,-2-8-3-13,-9-6 1 0,-13-2 0 13,-2-8 2-13,-6 3-1 13,-6-9 2-13,0-2-4 14,-3-2 0-14,-6-3 1 14,-6-3 0-14,3 0-5 13,-3-3-1-8,-12-5 7-5,-12 3 4 14,-6-3-5-14,-8-2 1 14,-13-3-1-14,-14 2 2 13,-13 4-6-13,-14 12 1 14,-9 19-4-14,-12 13 2 14,-12 3 3-14,-6 15 1 13,-6 28-2-8,-3 9 0-5,-9 4 4 14,-6 10 1-14,-5 0 0 14,-1-6-2-14,-6-7 3 13,-8-3 0-5,-13-19-1-2,-11-12-2 1,-4-17 3 0,1-21 2-1,-9-12 2 1,-4-12 1-1,-8-10-2 1,-3-11 1-1,-6-10-4 1,-15-11-2-1,-12-13-3 1,-18-19-1-1,-18-13-58 2,-8-10-26-3,-1-19-60 9</inkml:trace>
    </iact:actionData>
  </iact:action>
  <iact:action type="add" startTime="72298">
    <iact:property name="dataType"/>
    <iact:actionData xml:id="d61">
      <inkml:trace xmlns:inkml="http://www.w3.org/2003/InkML" xml:id="stk61" contextRef="#ctx0" brushRef="#br0">8175 16317 292 0,'15'0'110'1,"-3"-5"-86"0,6 2-9 2,-9 3-10 5,6 0-17 0,6 3-3-1,6-1-8 1,5 1-2 0,7 2 13 0,6-2 8-7,5-3 6 4,10 0 2 3,11 0 2-1,10 0-3 1,8 2 0 0,3 4-1 0,0-1 1-2,4 0 2 3,-1 1 2-2,0-1 1 1,0-2 0-1,1-3-2 0,2 2 1 0,9 3-2 1,3 1 2-1,3-4-4 2,3 4-2-2,6-6 0 1,6 2 1-1,6 4 1 1,3-4 1 1,0 4-5-3,3-1-1 1,3 0 1 1,0 0 0-2,-3 3 1 3,-3 0 2-2,0 3-1 1,3-3-1-1,8-3 1 1,-5 0 1-2,-3 1 5 2,-6-4 4-1,-3-2-2 1,-3-2 0-1,-3-1-3 1,-6 0 1 0,-6 1-4 0,-3-1 0-2,15 3-3 2,-6 0-3 0,-2-2 2 0,-4 2 0-2,-9-3-2 2,-6 0 2-1,-6-7 1 1,10 4 2 0,2-2-1 0,0 6-1-2,3-1 3 3,0 0 0-3,-3 1-4 3,-5 2 1-2,-10 0 0 0,-3-3 0 1,-5 1 6 0,-4 2 4-1,-6-3-8 0,-8 3-2 0,-4-3-4 1,-8 3 3 1,-9-5-31-2,-4 2-11-1,-2 11-88 9</inkml:trace>
    </iact:actionData>
  </iact:action>
  <iact:action type="add" startTime="74478">
    <iact:property name="dataType"/>
    <iact:actionData xml:id="d62">
      <inkml:trace xmlns:inkml="http://www.w3.org/2003/InkML" xml:id="stk62" contextRef="#ctx0" brushRef="#br0">5327 3061 276 0,'-51'13'0'0,"-23"3"4"3,32-8 5 6,-14-8-3-3,-16-5-1 1,-11-11 0 1,-6-13 1-2,-1-19-3 5,7-10 14-11,6-16 5 5,14-13 5 4,9-22 3-2,16-7-7 2,11-19-2-3,12-11-8 1,15-10 0 1,9-8-13 0,15-5-4-1,15-14-18 0,11 3-9 0,22 1 3 1,26 4 4 0,18 32-15-1,27-2-7 0,15 28 16 1,8 19 9-2,10 32 24 3,-4 16 12-1,-2 37 0-1,-3 13 2 0,-3 18-10 2,-4 22-2-3,-14 26 1 4,-18 11 3-5,-12 21 2 2,-21 13 3 1,-20 5-3 0,-25 8 1-1,-26 9-5 2,-21 2 1-3,-21-8-5 3,-17 8-2-1,-13-6 0-1,-11-2-1-1,-16-5 2 3,-14-11 3-2,-21-10 7 1,-18-6 4-2,-21-16-4 3,-48-2-2-2,7-24-5 0,2-19-4 1,16-15-3 0,8-19 1-1,18-13-4-1,12-9 1 2,18-7-9 0,15-5-4 0,12-6-38-1,14 1-14 1,19 7-26 8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18:27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57">
    <iact:property name="dataType"/>
    <iact:actionData xml:id="d0">
      <inkml:trace xmlns:inkml="http://www.w3.org/2003/InkML" xml:id="stk0" contextRef="#ctx0" brushRef="#br0">16266 6263 172 0,'6'-19'66'1,"-9"14"-52"0,-3-3-3 2,3 8-6 5,0 0-10-1,-3 0 1 1,-3 0 2 0,-6-3 3-1,-6 1 0 1,-3-1-3-7,-2 0-1 5,-4 3-3 2,-3 0-1-1,-3 3 1 1,-8 2 4 0,-7 1 1-1,-8 2 1 0,-10-3 0 2,-2 0 0-1,-10-5 0 0,-8 3 2-1,0-1-1 0,-3-2 2 0,-4-2 2 1,-5 2 2-2,-6 2-1 2,0-2-1-2,-6 0-1 3,-9 3 0-2,-3-3-2 2,-3-3 1-2,-6 1 0 1,-3-4 1-2,3-1-2 2,-3-1 1 0,6 0-4 0,3 0 0-2,0-3 3 1,-3 1 1 0,0 4-1 2,-3-2-2-2,3 3 3 2,3 0 0-1,0 5-4-2,0 0 1 1,-6 0 2 1,-3 5 1 0,3-5 1-1,0 0 0 0,-29-5 0 1,14 5 0-1,3-3 4 2,12 0 3-2,6 1-6 1,3-3-1-1,3 2-2 0,3 0 1 1,9 1-2-1,6 2-1 1,8-3 1 0,10 6 1-1,6-3-1 1,2 5 2 0,7-2-2-1,2-1 2-1,7-2-2 1,2 5-1 2,4-2 1-2,-1 0-1 1,4 2 0-1,2-2 0 1,6 2 2 0,7 0 1-2,2-5-1 3,9 0-2-2,6 0-2 0,3 0 1 0,1 0 1 1,5-5 2-1,3 2 12 2,3-2 6-2,3-8 1 0,0-3-1 2,6 0-4-2,-3-13-2-1,6-11-8 2,3-5-4-1,0-5-1 1,-3-6-1 0,0-12 0 0,0-12 2-1,-1-4-3 0,1 2-2 1,0 8-1 0,-3-3 0-1,-3 0 0 0,0 6 3 1,-3 10-2 0,0 0 1-1,0 13 2 1,0 9 0-1,3 4 0 0,3 9 0 2,6 5 0-3,9 5 2 1,9 5-6 2,15 6 1-2,11 5-1 0,19 0 2 1,14-3 1 0,18 3 1-1,9 3-3 1,9-3 2-1,18 0 1 2,9 2 0-4,18-4 0 3,11 7 0 0,16-5 0-1,14 8 2 1,21-5-3 0,9 2 0-1,13 0 1 1,5-5 2 0,8 6-3-1,7-4 0 0,3 6 1 0,3 3 2 1,3-6-3 0,0 6 0-1,-1-3 1 1,-5 2 2-1,0 1-3 1,-9 5 0-1,-12-1 1 2,-6-1 0-2,-18-1-3 1,-14-5 2-3,-16-5 1 4,-17-3 2-2,-19-3-1 1,-17 3-1-1,-15 0-2 1,-21 0 1 0,-21 5 1-1,-14 6 2-1,-19 5-6 2,-11 5 1 0,-9 11-4-1,-15 7 2 1,-9 14 1 0,-9 13-1-1,-6 19-1 1,-6 2 1-1,-3 3 7 2,-3 8 4-3,-3 3-3 1,-6-3-2 1,-3-14 0 0,-2-4 1-2,-1-4-1 1,-3 1-1 1,-3-3 1 1,7-2-1-1,-7-6 0-1,-3-16 0-1,-2-8 0 3,-7-7 2-2,-18-14-1 1,-20-5-1-1,-15-11 5 1,-21-5 1-1,-18-5-5 1,-15-6-2-1,-12 1 0 2,-8 2 2-4,-10 0 0 4,-17-6-1-1,-12-1 1-2,-16-12 1 2,-11-2-10 0,-6-5-2-1,3 2-22 1,3 3-9 0,9 8-66 6</inkml:trace>
    </iact:actionData>
  </iact:action>
  <iact:action type="add" startTime="27853">
    <iact:property name="dataType"/>
    <iact:actionData xml:id="d1">
      <inkml:trace xmlns:inkml="http://www.w3.org/2003/InkML" xml:id="stk1" contextRef="#ctx0" brushRef="#br0">9613 6795 200 0,'54'15'77'1,"-45"-15"-60"0,6 0-9 3,-7 0-9 4,1 0-11 0,3 0-3-1,3 0-13 0,0-2-5 1,9-1-34-1,9-5-14 0</inkml:trace>
    </iact:actionData>
  </iact:action>
  <iact:action type="add" startTime="28080">
    <iact:property name="dataType"/>
    <iact:actionData xml:id="d2">
      <inkml:trace xmlns:inkml="http://www.w3.org/2003/InkML" xml:id="stk2" contextRef="#ctx0" brushRef="#br0">11066 7033 100 0,'12'-6'38'0,"-12"4"-29"1,3 2 1 3,-3 5 2 3,0-5 3 1,0 0 5 0,0 0-4 0,0 0-1-1,0 0-12 2,0 0-1-3,-3 5-2 2,-6 1 0-7,-3 2 2 5,-12-1-1 1,-12 1 2 1,-11 3 4 0,-19-6 6-1,-8 1 8 2,-19-4 7-2,-17-2-9 0,-18 3-3 0,-17-3-7 1,-16 5-4-1,-18 0-5 1,-8 1 0-1,-13-1 4 2,-11 0 5-2,-9-5 4-1,-4 3 2 2,1-3-2 1,3 5 0-3,6-5-1 2,8 8 0-1,10-8 0 1,5 5 0-1,16 1 2 1,17-4 2-1,15 1-3 1,18 0 0-1,21-3-5 1,23 0 0-1,19 0-5 1,14 0 0-2,16-3-1 3,11-2-2-2,15-3-39 1,15-5-16 0,20-6-88 6</inkml:trace>
    </iact:actionData>
  </iact:action>
  <iact:action type="add" startTime="38288">
    <iact:property name="dataType"/>
    <iact:actionData xml:id="d3">
      <inkml:trace xmlns:inkml="http://www.w3.org/2003/InkML" xml:id="stk3" contextRef="#ctx0" brushRef="#br0">15382 7591 188 0,'-39'5'71'4,"6"0"-55"-3,-29 6 2-1,32-8-1 9,-21-3-11-2,-17-3-1 0,-21 0-5 2,-13-5-1-3,-17-2 1 4,-6-1 0-10,0-2 2 8,-3 0-3-1,-3-3-2 2,6 3-1-3,0 0 3 2,9 2 0-1,9 3 3 0,9 3-1 1,12 2 2-1,14 3 2 1,13 0 4-1,11 0-6 2,12 0-2-3,10-3-52 8,14-7-64-7,21-9 19 1</inkml:trace>
    </iact:actionData>
  </iact:action>
  <iact:action type="add" startTime="39639">
    <iact:property name="dataType"/>
    <iact:actionData xml:id="d4">
      <inkml:trace xmlns:inkml="http://www.w3.org/2003/InkML" xml:id="stk4" contextRef="#ctx0" brushRef="#br0">18510 7506 188 0,'3'8'71'1,"-6"-10"-55"0,-9 2-2 3,6 0-6 3,-9 2-6 1,-14 1 1-1,-7-1-4 1,-15 4-2 0,-17 2 2 0,-21 2-9-7,-22 4-1 4,-26 4-10 5,-14 1-4-4,-19 2 0 2,-9-3 3-1,-2-5 10 1,-7-2 6-2,13-11 5 3,11 0 1-2,18-3 19 1,21-2 12-1,21-3 18 1,24 0 7-1,20-2-4 2,12-1-2-3,16-5-21 2,8-10-7 0,6-9-23-1,6-7-7 0,3-11-18 1,0-5-9-1,3 0-1 1,3-11 1 0,0 0 13 0,3 0 6-1,6 3 14 1,0 3 6-2,6 7 1 2,0 3 2-1,3 8 9 2,0 3 5-3,6 7 2 2,2 9 1-1,7 2-9 2,6 6-4-4,6 4-6 5,5 7-2-3,10-4-1 0,8 3 1 0,7 0-4 1,11 3-2-1,6-1 2 1,16-1 0 0,17-1 1-1,12 0 0 0,17-6 0 1,13-1 0-1,9-4-3 1,5-5 0-1,-2 0 2 1,0 1 0-1,-13 1-2 1,-11 7 2-1,-9 1 3 2,-15 6 1-3,-12 11-6 3,-12 13 0-2,-9 10-1 0,-8 17 2-1,-10 10-1 4,-8 13-1-3,-13 10 3 1,-14 7 2-2,-18-4-2 2,-15-5 0 0,-15-3 7-1,-12-2 6 0,-9-3-2 2,-12-7 2-1,-5-4-7-1,-10-7-1-1,-3-9-7 3,-5-4 0-3,-4-6-74 3,-2-8-33-3,8-16 12 10</inkml:trace>
    </iact:actionData>
  </iact:action>
  <iact:action type="add" startTime="48827">
    <iact:property name="dataType"/>
    <iact:actionData xml:id="d5">
      <inkml:trace xmlns:inkml="http://www.w3.org/2003/InkML" xml:id="stk5" contextRef="#ctx0" brushRef="#br0">10027 8546 212 0,'27'-5'82'1,"-6"5"-64"0,14-3-4 0,-11 3-8 11,21 0-6-11,11 0 0 14,19 5 0-14,14 1 0 13,15-1 0-7,15 3-3-6,12 3 0 0,12-1-1 13,9 1 3-13,3-1 0 13,2 1 1-13,7-3 0 14,3-3 0-14,11-2 2 0,1 2 3 12,6-5 2 3,2 0 1-15,10 3 0 0,-1 2 0 13,0 3 2-8,-2 5 1-5,-1 3 1 14,-8 0 0-14,-9 0 0 13,-7 0 0-13,1-3-4 14,-9 3 0-14,-4-3-5 14,-2-2-2-14,-3 2 0 13,0-3 1-13,-3 1 3 14,-1-3 4-8,4 0-2-6,3 0 1 13,0 2-7-13,0 1-1 14,-7-1 2-14,-11 4 3 14,-6-4 0-14,-9 1 0 15,-12-1-10-15,-2 6-2 0,-16 3-49 13,-9 5-23-13,15 7-39 18</inkml:trace>
    </iact:actionData>
  </iact:action>
  <iact:action type="add" startTime="50404">
    <iact:property name="dataType"/>
    <iact:actionData xml:id="d6">
      <inkml:trace xmlns:inkml="http://www.w3.org/2003/InkML" xml:id="stk6" contextRef="#ctx0" brushRef="#br0">8068 1982 256 0,'81'2'96'1,"-37"4"-75"0,25-1 8 1,-30-5-1 7,20 3-13-2,15 2-1 2,7 0 1-2,11-5 2 1,3 0-9 0,4 0 2-7,-4 0 1 5,0-5-6 1,-3 5-1 2,-5-3-2-3,-10 1-2 1,-8-6-10 1,-10 0-6-1,-11-5-41 2,-16-11-15-3,-14-3-27 9,-15 1-33-6,-12-9 47-3,-9 4 153 24,-29-9-3-22,5 8 10-7,12 11-11 0,10 5-8 13,8 14-24-13,9 2-9 14,9 13-14-14,6 0-4 0,2 8 1 13,4 3-5-13,-3-3-3 13,0 6-2-13,-6 4 3 14,-6 1-2-14,-6 0-1 13,-9 2 3-13,-12-2 0 14,-3 0-8-14,1-6-2 14,-4-5-5-14,0 1-3 13,0-7-18-13,4-1-9 14,-1-1-50 0</inkml:trace>
    </iact:actionData>
  </iact:action>
  <iact:action type="add" startTime="52896">
    <iact:property name="dataType"/>
    <iact:actionData xml:id="d7">
      <inkml:trace xmlns:inkml="http://www.w3.org/2003/InkML" xml:id="stk7" contextRef="#ctx0" brushRef="#br0">9634 1746 148 0,'0'-5'57'1,"0"0"-44"-1,0 2-1 4,0-2-5 3,0-1-5 3,0-1-2-4,3-7 1 2,0 1 1 0,3-5-1 0,3-4-7-7,6-9-1 4,6-1 5 3,-1 0 6-1,4 0 26 1,3 3 13-1,0 3-8 1,0 7-6-1,2 6-19 2,1 8-6-4,3 5-5 4,6 10-1 0,-1 12 0-2,-2-4-2 0,-3 8 3 0,-1 6 2 0,-2-3-2 1,-3 8 0-1,-3 3 1 2,-9-6 0-2,-6 9 0 0,-6 4 2 1,-9-2-1 0,-6 0 2-1,-6 3-2 2,-6-3-1-4,-3-11 3 3,-5 3 2 0,-7-5 0 0,-3-11 2-1,1-2 0 0,-7-16 3 1,3-6-1-1,1-2 2 1,2-14 0 0,0-2 1-2,4-16 2 2,8-3 4-1,9-2 3 1,6-3 2 0,6-13 5-1,9 5 3 0,9-5-11 1,6-1-4 0,9 9-14 1,3 2-6-3,5 9-25 1,10-1-11 0,9 8-50 2,2 8-20-2,-8 17-17 8</inkml:trace>
    </iact:actionData>
  </iact:action>
  <iact:action type="add" startTime="53540">
    <iact:property name="dataType"/>
    <iact:actionData xml:id="d8">
      <inkml:trace xmlns:inkml="http://www.w3.org/2003/InkML" xml:id="stk8" contextRef="#ctx0" brushRef="#br0">9548 2791 184 0,'-3'-10'68'1,"3"2"-52"0,-3-5 6 3,3 5-1 4,3-3-9-1,0-5 1 1,3-2-2 0,3-6 3-1,0-5-7 1,2 2 5-7,4-4 3 5,6 4 2 2,0 1-1-1,6-3-2 1,3 7 1-1,2 4-13 1,4 5-3-2,3 10 0 3,2 3 0-2,1 8-2 2,0 10 2-3,-4-2-1 2,-2 8 0 0,-3 3 2 0,-3-1 0-1,-7 6-3 0,-8 2 2 1,-9 6-1 0,-9 2-2-2,-12 3 3 3,-8-2 0-2,-13-4-2 0,-3-2 0 1,-2-16 2-1,-1-2 0 1,-3-11 12 0,4-3 7-1,-1-13-3 0,3-5 0 2,0-16-3-2,7-5 2-2,5-6-1 4,9-5 0-1,6-3-5 0,9 3-3-2,9-5-7 2,6 5-1 0,6 5-28 0,9 9-11-1,8 9-61 8,7 17-65-8,0 8 51 1</inkml:trace>
    </iact:actionData>
  </iact:action>
  <iact:action type="add" startTime="54066">
    <iact:property name="dataType"/>
    <iact:actionData xml:id="d9">
      <inkml:trace xmlns:inkml="http://www.w3.org/2003/InkML" xml:id="stk9" contextRef="#ctx0" brushRef="#br0">9640 3712 220 0,'-3'0'82'1,"0"-5"-64"0,3-3 4 3,0 0-1 5,0-3-13-2,0-7-2-1,0-3-4 2,0-6-2 0,3-7 1-1,0 2-4-6,3 0 2 5,0-2-1 3,3 2 0-2,6-5 4 1,3 5 1-1,2 3 12 0,7 3 7 1,3-1-2 0,3 11-2-1,2 6-10 4,4 10-5-7,0 8-5 4,-1 8-1-1,1 8-1 1,-6 7 3-1,-3-2-2 2,-9 8 1-3,-7 3 2 3,-8 5 0-1,-9-5 0-2,-6 5 2 1,-8-6-3 1,-10-4 0-1,-3-6 1 2,-6-8 2-3,1-13 3 2,-1-5 2-2,0-6 5 3,3-5 5-2,7-5 0 3,2-8 1-4,3-6-3 1,6-2-1 1,6-5-6-1,6-3 0 0,9 2-10 2,6-4-3-2,6 2-39-1,3 2-16 4,0 9-63 3,2 5-45-5,-2 15 68 0</inkml:trace>
    </iact:actionData>
  </iact:action>
  <iact:action type="add" startTime="54625">
    <iact:property name="dataType"/>
    <iact:actionData xml:id="d10">
      <inkml:trace xmlns:inkml="http://www.w3.org/2003/InkML" xml:id="stk10" contextRef="#ctx0" brushRef="#br0">9699 4043 172 0,'0'8'66'1,"3"-8"-52"-1,0 2 21 0,-3-2 7 9,0 0-6 0,0 0 2-4,0 0-7 3,0 0-1-1,0 0-17 1,0 0-1-7,3 0 1 5,3 0-27 1,-3-2-12 1,0-6-51-1,-6 3-21 2,3-9-6 5</inkml:trace>
    </iact:actionData>
  </iact:action>
  <iact:action type="add" startTime="54891">
    <iact:property name="dataType"/>
    <iact:actionData xml:id="d11">
      <inkml:trace xmlns:inkml="http://www.w3.org/2003/InkML" xml:id="stk11" contextRef="#ctx0" brushRef="#br0">9610 4389 108 0,'-6'0'44'1,"3"-2"-35"0,-6 2 18 3,6 0 5 4,0-3 2-1,0-2 2 0,3-3-13 1,0-3-6-1,6-5-10 2,3 3-5-8,6-8-1 5,3 3 3 2,6-1 2-2,3 1 11 2,2 4 4 0,4 6-14 0,3 3-3-1,0 10-3 0,-1 1 1 2,1 7-1-1,0 8-1-1,-4 0 5 0,-2 3 1 0,-6 5 0 0,-6 0 1 0,-6 0-6 2,-9 8-1-1,-6-5-2-1,-6 8-2 1,-6-11-2 0,-6 0-1-1,-6-8 8 1,-2-2 4-2,-1-6 0 2,3-8 0-2,-3 3-1 3,1-8 2-1,5-5-1-1,3 0 0 0,3-3-17 1,3-6-4 0,3-4-49 0,0-9-23-2,0-7-7 10</inkml:trace>
    </iact:actionData>
  </iact:action>
  <iact:action type="add" startTime="56153">
    <iact:property name="dataType"/>
    <iact:actionData xml:id="d12">
      <inkml:trace xmlns:inkml="http://www.w3.org/2003/InkML" xml:id="stk12" contextRef="#ctx0" brushRef="#br0">8411 2728 256 0,'29'-19'96'1,"-14"11"-75"-1,12 0 1 1,-12 8-3 12,9-5-13-12,9 5-3 14,8 0-2-14,7 5 1 14,11-5-1-14,10 0-3 0,2 0 1 10,1 0-6-10,-4 3-3 14,-2 0-16-14,-7-3-9 14,-5-6-45 0,-10 1-45-14,-8-8 43 14</inkml:trace>
    </iact:actionData>
  </iact:action>
  <iact:action type="add" startTime="56362">
    <iact:property name="dataType"/>
    <iact:actionData xml:id="d13">
      <inkml:trace xmlns:inkml="http://www.w3.org/2003/InkML" xml:id="stk13" contextRef="#ctx0" brushRef="#br0">9298 2503 272 0,'12'8'104'0,"-4"5"-81"1,-5 0-6 4,0-5-7 3,-3 3-11 0,0 5-2-2,-6 0-80 3,-5 5-34-3,-16 0 24 3,-6-3 15-2</inkml:trace>
    </iact:actionData>
  </iact:action>
  <iact:action type="add" startTime="56603">
    <iact:property name="dataType"/>
    <iact:actionData xml:id="d14">
      <inkml:trace xmlns:inkml="http://www.w3.org/2003/InkML" xml:id="stk14" contextRef="#ctx0" brushRef="#br0">8682 3373 332 0,'23'-7'126'1,"-11"7"-98"0,3-8-1 4,-6 5-8 2,6 0-19 1,3 3-2-1,6-8-32 1,2 3-13-1,1-8-49 1,0 0-21-1,0-3 22 2,-3 0 11-3</inkml:trace>
    </iact:actionData>
  </iact:action>
  <iact:action type="add" startTime="56963">
    <iact:property name="dataType"/>
    <iact:actionData xml:id="d15">
      <inkml:trace xmlns:inkml="http://www.w3.org/2003/InkML" xml:id="stk15" contextRef="#ctx0" brushRef="#br0">8533 4157 236 0,'74'-14'88'0,"-38"1"-69"1,11-3 24 5,-23 11 5 1,6-8-23 1,3 0-6-1,0 2-14 1,-1 3-6-1,-2 0 0 1,-3 3-9-7,0 5-1 5,-4-8-10 2,-2 8-4 0,-3 0-28-1,-6 0-14 1</inkml:trace>
    </iact:actionData>
  </iact:action>
  <iact:action type="add" startTime="58270">
    <iact:property name="dataType"/>
    <iact:actionData xml:id="d16">
      <inkml:trace xmlns:inkml="http://www.w3.org/2003/InkML" xml:id="stk16" contextRef="#ctx0" brushRef="#br0">10863 1566 244 0,'15'-42'93'1,"-9"23"-72"-1,-3-4 5 14,-3 15-3-13,-3-5-20 0,-3-1-3 13,-9 6-6-13,-6-2-1 13,-5 10 4-7,-7 13-3-6,0 13 1 0,3 19 1 19,7 6 2-12,8 2 1-1,9 0 3-1,9-3 8 4,9 3 3-4,6-14 7 2,5 1 4-1,4 0-10 2,0-14-5-3,3 1-6 2,-1-9 0 0,-2 1-2-1,0-11 2 0,-3-3-37 1,3-5-17-1</inkml:trace>
    </iact:actionData>
  </iact:action>
  <iact:action type="add" startTime="58539">
    <iact:property name="dataType"/>
    <iact:actionData xml:id="d17">
      <inkml:trace xmlns:inkml="http://www.w3.org/2003/InkML" xml:id="stk17" contextRef="#ctx0" brushRef="#br0">11462 1722 208 0,'29'6'77'0,"-23"-6"-60"1,-3 5 15 5,0 3 2 2,-3-3-4 0,0 8 2-2,-3 3 2 3,0 3 3-2,0 2-20 0,0 3 4-6,0 2 0 5,0-5-11 2,-3 6-6-1,4-3-18 1,-4 2-6 0,-3-7-72-1,-3 2-29 2,-3-11-2 6</inkml:trace>
    </iact:actionData>
  </iact:action>
  <iact:action type="add" startTime="58870">
    <iact:property name="dataType"/>
    <iact:actionData xml:id="d18">
      <inkml:trace xmlns:inkml="http://www.w3.org/2003/InkML" xml:id="stk18" contextRef="#ctx0" brushRef="#br0">10920 2413 220 0,'-21'-26'85'1,"6"26"-66"0,-18 2 3 5,22 9-1 0,-4 2-7 3,-3 6 2-3,0 7-5 1,3 3 1 0,6 3-7 3,3 0 4-9,3-9 1 3,6 1-1 5,6 0 2-2,6-3-4 1,3-2 1 1,3-1-5-3,2-10-2 1,4 0-20 0,0-5-8 1,-3-3-54 0,3-6-23 0,-1-1 8 6</inkml:trace>
    </iact:actionData>
  </iact:action>
  <iact:action type="add" startTime="59126">
    <iact:property name="dataType"/>
    <iact:actionData xml:id="d19">
      <inkml:trace xmlns:inkml="http://www.w3.org/2003/InkML" xml:id="stk19" contextRef="#ctx0" brushRef="#br0">11360 2582 228 0,'6'0'85'1,"-3"0"-66"0,0 0 12 2,0 3 3 4,3 0-9 1,0-1-2-1,0 4-13 2,0-4-4-3,0 4-4 3,-3 1-6-8,0 4 0 5,-6 2-3 3,-3 0 0-3,-3 1-5 1,-6 7 0 0,-3-3 6 1,-2 6 5 0,2-8-3-1,3 3 1 1,3-1 7-1,6-5 7 2,6 3 12-2,6 0 8-1,9-3-12 3,3-5-5-1,5 0-9 0,-2-2-4-1,0-1-25 1,-3-5-11-2,-3 5-44 3,0 3-19-2,-3 0-4 7</inkml:trace>
    </iact:actionData>
  </iact:action>
  <iact:action type="add" startTime="59560">
    <iact:property name="dataType"/>
    <iact:actionData xml:id="d20">
      <inkml:trace xmlns:inkml="http://www.w3.org/2003/InkML" xml:id="stk20" contextRef="#ctx0" brushRef="#br0">10866 3567 272 0,'12'2'101'0,"-9"4"-78"1,0-4-2 4,-3-2-8 2,6 3-25 2,0-3-9-1,0 0-93-1,0 0-40 0,0 0 77 1,0 0 39-1</inkml:trace>
    </iact:actionData>
  </iact:action>
  <iact:action type="add" startTime="59755">
    <iact:property name="dataType"/>
    <iact:actionData xml:id="d21">
      <inkml:trace xmlns:inkml="http://www.w3.org/2003/InkML" xml:id="stk21" contextRef="#ctx0" brushRef="#br0">10985 3945 204 0,'6'3'77'0,"-15"5"-60"1,-5 7-60 4,5-4-31 3,-3 5 3 0,-6 10 6-1</inkml:trace>
    </iact:actionData>
  </iact:action>
  <iact:action type="add" startTime="59982">
    <iact:property name="dataType"/>
    <iact:actionData xml:id="d22">
      <inkml:trace xmlns:inkml="http://www.w3.org/2003/InkML" xml:id="stk22" contextRef="#ctx0" brushRef="#br0">11098 4382 272 0,'-2'-8'101'1,"-1"10"-78"0,-12-2-7 2,6 0-8 5,-6 3-8-1,-9 0 2 1,-6 4-3-1,-5 7 0 1,-4-1 1-1,6 0 0-6,3 3 0 5,7 3 8 3,5-1 7-3,9 1 13 2,6-1 6-1,6 3-6 2,6-5-4-3,6 0-12 3,5-3-5-2,4 0-7 0,3-5-2 1,6-2-17-1,-1-6-5 1,4-6-23-1,6-2-8 1,5-7-64 7,4 7-40-7,-3 5 69-1</inkml:trace>
    </iact:actionData>
  </iact:action>
  <iact:action type="add" startTime="60416">
    <iact:property name="dataType"/>
    <iact:actionData xml:id="d23">
      <inkml:trace xmlns:inkml="http://www.w3.org/2003/InkML" xml:id="stk23" contextRef="#ctx0" brushRef="#br0">11420 4630 144 0,'-15'-18'55'1,"9"12"-43"-1,-6-2 14 5,9 3 6 3,-3 3 8 0,3 2 6-1,-3 0-1 0,3 7 2 0,0 7-26 2,0 2 4-8,3 7 2 6,0 6-13 0,-3 1-5 0,0-1-5 1,0 0-4-1,1-3 3 1,2-5 0-1,0-2 3 1,0-3 3-1,0-3-9 2,2-2-4-3,1-3-3 4,0 2 1-5,-3-7-1 3,0-3 0-1,0 0 4 1,0 0 3-1,6 2-6 1,0-4-1-1,0-1-27 1,0-7-10 1,0-4-90 4</inkml:trace>
    </iact:actionData>
  </iact:action>
  <iact:action type="add" startTime="60731">
    <iact:property name="dataType"/>
    <iact:actionData xml:id="d24">
      <inkml:trace xmlns:inkml="http://www.w3.org/2003/InkML" xml:id="stk24" contextRef="#ctx0" brushRef="#br0">11685 4667 260 0,'21'3'99'1,"-18"-3"-77"0,-3 3 2 4,0-1-2 2,-6 3-1 1,-3 1 2-1,-3-1-4 1,-3 0 1 1,0 1-11-3,-3 2-5-5,-3-6-1 5,4 1-2 2,-4 0 2-1,3 2-2 1,0-5-1-1,3 0 3 0,3 2 0 1,3 4 10-1,3-1 3 1,6 3 6 0,6 3 3-1,6-3-13 0,6 2-7 1,3 1-50 0,3-1-20 0,5-7-95 6</inkml:trace>
    </iact:actionData>
  </iact:action>
  <iact:action type="add" startTime="61903">
    <iact:property name="dataType"/>
    <iact:actionData xml:id="d25">
      <inkml:trace xmlns:inkml="http://www.w3.org/2003/InkML" xml:id="stk25" contextRef="#ctx0" brushRef="#br0">11292 2601 200 0,'18'-29'74'1,"-12"21"-58"0,-3 0-4 2,-3 3-4 6,0-3-7-1,-3-6-1-1,-3 1 1 1,0-3 1-1,3 0-1 0,0 3 6-6,3-5 3 6,3 4 10 1,3 7 5-2,6 1-11 2,3 6-5 0,0 6-9-1,-1 1-2 0,-2 7-2 2,-3-1 3-2,-9 5-2 0,-9-2 1 0,-6 8 0 1,-8-3 0 1,-4 3 0-2,0 3 0 0,3-9 6 2,3 3 2-3,4 0 4 1,5 3 1 1,9-8-1-1,12 8 1 0,14-3-22 2,13 3-7-2,6 2-97 9</inkml:trace>
    </iact:actionData>
  </iact:action>
  <iact:action type="add" startTime="62893">
    <iact:property name="dataType"/>
    <iact:actionData xml:id="d26">
      <inkml:trace xmlns:inkml="http://www.w3.org/2003/InkML" xml:id="stk26" contextRef="#ctx0" brushRef="#br0">11340 2278 96 0,'-24'-8'35'1,"3"8"-27"0,-24 5 18 4,21-5 5 1,-17 3-8 3,-16-3-3-2,-17 0-11 1,-21 0-4-1,-13-3-3 2,-11-2 1-7,-9-3 0 3,0-5-1 2,-3 0-2 1,-3-6 1 1,-2-7-1-4,2 7 2 2,-6-7 3 2,0 5-2-1,6-6-2-2,3 3 4 3,12-2 4-2,21-1 12 0,14 4 7 2,19 1 10-2,14-4 3 0,12-8-10 0,10-3-7 0,8-16-16 1,6-6-5 0,6-12-11 0,3 0-5-1,6-1 4 0,3 1 3 1,3 5 6 1,3-1 2-4,0 4 0 3,0 10 1 0,0 0-7-1,0 8-1 1,0 11-3-1,0 2 0 1,-1 11 7 0,4-3 2-1,0 11-2 1,6-1 1-1,6 9-2 1,9 3 0-1,8 9 2 1,13-1 2-2,14 2-1 2,16-3 2-1,11 8-2 2,12-5 2-2,15 3-2 2,9-3-1-4,15 5-2 3,15 0-1 0,8 0 2 0,10 1 2-1,0-1-2 0,5 5 0 0,1 1-1 2,-4-3 0-2,-8 8-3 0,-15 2 1 1,-18-5 2 0,-18 3 1-2,-15 5-4 3,-18 3 1-2,-15 13 2 1,-14 8 1-2,-15 5-2 3,-16-5 0-2,-11 5 4 2,-9-8 1-4,-9 6 2 4,-6 7 2-3,-3 1-3 3,-3-9-2-2,-2 1-3 1,-1-3 1-1,-3-13 3 1,0-1 1-1,-6-7-1 1,-3-5 1-1,-5-9-35 1,-10-10-16-2,-6-16-57 11</inkml:trace>
    </iact:actionData>
  </iact:action>
  <iact:action type="add" startTime="63660">
    <iact:property name="dataType"/>
    <iact:actionData xml:id="d27">
      <inkml:trace xmlns:inkml="http://www.w3.org/2003/InkML" xml:id="stk27" contextRef="#ctx0" brushRef="#br0">11863 1802 208 0,'15'-3'77'1,"-9"3"-60"0,6 3 10 12,-6 2 1-12,6-5-8 0,6 0-1 13,9 0-9-13,8 0-2 14,13 0-4-14,12 0-3 0,8 0 2 12,12 0-4-12,13 0 0 14,11 0-1-14,9 5 0 16,12-2 8-11,12 2 6-5,6 1 3 14,12-1 3-14,2 3 5 14,7-3 6-14,0-2-1 13,-9 7 1-13,-10-7-14 14,-5 2-6-14,-6 1-6 0,-21-4-3 12,-17 4-28-12,-16-1-14 14,-12-5-40-8,-17-5-16-6,-15-1-25 13</inkml:trace>
    </iact:actionData>
  </iact:action>
  <iact:action type="add" startTime="63944">
    <iact:property name="dataType"/>
    <iact:actionData xml:id="d28">
      <inkml:trace xmlns:inkml="http://www.w3.org/2003/InkML" xml:id="stk28" contextRef="#ctx0" brushRef="#br0">14438 1677 120 0,'-47'-21'46'1,"29"16"-35"0,0-3 7 12,9 8 2-7,0-8-10-5,0 3-3 14,0 0-9-14,3-1-1 14,0 4-26-14,3-4-10 13,3-2-16-13,3 3-3 14</inkml:trace>
    </iact:actionData>
  </iact:action>
  <iact:action type="add" startTime="64095">
    <iact:property name="dataType"/>
    <iact:actionData xml:id="d29">
      <inkml:trace xmlns:inkml="http://www.w3.org/2003/InkML" xml:id="stk29" contextRef="#ctx0" brushRef="#br0">14200 1482 144 0,'-21'-8'55'1,"15"8"-43"-1,0 0 16 14,3 5 7-13,3 3-4 0,0 0 2 13,6 10-8-13,6 6-3 15,6 5-12-15,12 8-4 0,9 3 0 13,8-6 3-10,10 9 2-3,2 10-10 14,-2 0-3-14,-4 0 1 13,-8-8 0-13,-15 0-2 14,-12-3 2-14,-15 0 1 14,-18-7 2-14,-15-4-1 13,-15 1 2-13,-11-5-2 14,-4-1-1-9,-2 0-21-5,-7 1-11 14,10-1-79 0</inkml:trace>
    </iact:actionData>
  </iact:action>
  <iact:action type="add" startTime="68790">
    <iact:property name="dataType"/>
    <iact:actionData xml:id="d30">
      <inkml:trace xmlns:inkml="http://www.w3.org/2003/InkML" xml:id="stk30" contextRef="#ctx0" brushRef="#br0">12459 709 452 0,'21'-13'0'0,"-12"8"-1"2,2-1-3 6,10-2 0 1,0 0-11-2,9 3-3-1,6 0 9 2,5 10-2-7,4 8 3 4,0 1 2 4,2 12 3-2,1 6 2 1,-1 0 1 0,1 7 0 0,0 6 0-2,-1 8 0 3,-2 8 0-2,-3 8 2 0,-4 5 1 1,-5 3 1-1,-3 15 2 1,-6 11-3 0,-9-2-2-1,-4 10 0 1,-5 5-1 1,0 1-3-3,3 2 2 1,6 5 3 1,9 11 1-1,6-10 1 1,8-6 2-2,10-3-3 2,6-10-2 0,-1-11 4 0,4-15 1-1,-1-17 4 0,4-10 1 0,-4-8 3 1,-2-16 2-1,-6-5-12 2,-7-11-4-2,-5 0 0 1,-9-10-1-2,-9 0-4 3,-9-1-1-1,-12-2 0-2,-9 6 2 1,-9-1 2 2,-6 3 3-2,-6 10-2 1,-14 9 0-1,2 7 1 1,0 8 2-1,4 6-1 1,-1-3-1-2,3 8 7 4,7 0 5-4,5 5-2 1,3 14 0 0,6 4-4 2,6 6-1-2,9 0 1 1,3 11 3-2,3 10 0 3,-3-2 2-1,-3-6-6-2,-3-5-1 1,-3 5 0 2,-5 0 0-3,-4 1-2 3,-3-9-2-3,-3-5 1 2,-3 0 1-1,-6-11 3 1,-5-2 2 0,-10-11-3 0,-11-2-1-2,-4-14-6 2,-2-7 0 0,-1-9-12 0,1-13-6-1,-1-15-48 1,-5-25-22 0,8-15-37 7</inkml:trace>
    </iact:actionData>
  </iact:action>
  <iact:action type="add" startTime="69815">
    <iact:property name="dataType"/>
    <iact:actionData xml:id="d31">
      <inkml:trace xmlns:inkml="http://www.w3.org/2003/InkML" xml:id="stk31" contextRef="#ctx0" brushRef="#br0">13941 3022 240 0,'21'-3'90'0,"0"3"-70"1,17 13-3 3,-20-10-7 4,21 7-6 0,15-2 2-1,11 3-1 1,12-3 2 0,10 5-4-1,8-5 9-6,12 0 5 7,6 3 8-1,-3-6 7 2,7 3 0-2,-4-8 1-1,-9-6-3 3,-6 4 1-3,-12-3-15 3,-2-1-4-3,-10 1-13 4,-8-3-4-4,-7 0-48 2,-8 0-22-1,-4 3-86 7</inkml:trace>
    </iact:actionData>
  </iact:action>
  <iact:action type="add" startTime="70161">
    <iact:property name="dataType"/>
    <iact:actionData xml:id="d32">
      <inkml:trace xmlns:inkml="http://www.w3.org/2003/InkML" xml:id="stk32" contextRef="#ctx0" brushRef="#br0">14367 3249 252 0,'3'-3'96'1,"0"3"-75"0,3-2-5 2,3 2-7 5,8 0-10 0,13 2 0-2,15 6-1 2,17 0-2-1,19 6 3 1,14 4 0-7,6 1 3 5,9-6 3 3,3 3 2-2,1 0 3 2,-4-6 1-2,0-5 8 0,0 1 5 0,-6-12-13 1,-6-1-4 0,-14-4-26-1,-7-5-10 0,-5-8-65 9,-7-5-62-9,-14-3 51 1</inkml:trace>
    </iact:actionData>
  </iact:action>
  <iact:action type="add" startTime="70431">
    <iact:property name="dataType"/>
    <iact:actionData xml:id="d33">
      <inkml:trace xmlns:inkml="http://www.w3.org/2003/InkML" xml:id="stk33" contextRef="#ctx0" brushRef="#br0">15712 2760 276 0,'15'10'104'1,"-3"3"-81"0,12 22 12 3,-9-17 0 3,5 11-17 1,7 8-2 0,6 3-10-1,0 5-4 2,-3 0-1-3,-1 0 1-5,-5 8 1 5,-6 0-6 2,-6 0 0-1,-6-8-1 1,-3 0 2 1,-6-11 1-1,-6-2 1-2,-3 0 2 3,-6-14 1-2,-3 3 1 1,0-7 2-1,1-1-1 1,-1 0 0-2,0 0-25 3,6-5-12-2,0 3-56 1,3 2-23-1,12 3 4 7</inkml:trace>
    </iact:actionData>
  </iact:action>
  <iact:action type="add" startTime="73433">
    <iact:property name="dataType"/>
    <iact:actionData xml:id="d34">
      <inkml:trace xmlns:inkml="http://www.w3.org/2003/InkML" xml:id="stk34" contextRef="#ctx0" brushRef="#br0">16528 13036 192 0,'9'-8'71'1,"-6"5"-55"0,3-2 6 2,-3 5 0 6,3-2-14-2,-4-1-2 1,1 0-4 0,0 1 1-1,-3 2-2 1,0 0-7-7,-3 0-4 5,-2 0-1 1,-7 0 1 0,-3 0 8 1,-6 0 3-1,-9 0 3 2,-12 0 2-2,-8 5 1 0,-10 3 3 3,-8 2-3 0,-10 4-2-6,-11 1-2 4,-12 1-3-2,-3 3 1 2,-9-3-1 0,-9-3 0-2,3-5 2 2,2-3-1 0,4-2-1-1,3-3 7 1,3-3 5-1,9 1 3 1,6-4 0-1,2-2-3 1,10-2-2-2,11-3-4 2,10-1 1-1,5 1-2 2,10-3 2-2,8-2 0 0,6-1 3 1,6-2-1 0,4-5 0-1,5-12-14 0,3-4-4 1,3-11-1 0,6-8 4-2,3-7-2 3,0-1 3-2,3-3 3 1,0 1 1-1,0-3 1 1,-3 0 0 1,0 5-5-3,3 11 1 1,-3 7 2 1,3 7 1-1,0 6 7 1,0 7 4-1,0 7-3 1,3 5-2-1,0 4-2 1,6 4-3-1,2 6-2 1,7-1 1-1,6 4 1 1,3 2 0-1,3 0 0 1,5 2 0-1,7 1 2 1,5 0 3-1,13-1-2 1,11 1 0 1,10 2-1-3,11 3 1 1,15-3-4 1,6 1 0-1,12-6 1 1,9-3 2-1,0-2 3 0,6-3 4 1,0-3-2 0,0-2-2-1,0 2-5 3,-1 1 0-5,4-1-2 2,-6 1-2 1,-3-1 0 0,0-2 3-2,-6 0 0 3,-3-1 1-3,0 1-3 3,-9 0 0 0,-9 0-1-3,-12 5 3 0,-8 5-2 3,-16 3 1-2,-8 8 2 1,-10 8 0-1,-8 3-5 1,-7 4-1-1,-5 4 0 2,-3 5 2-3,-9 5 2 4,-6 5 1-5,-4 8 1 3,-2 6 2-1,-3-1-1 1,-3 6-1-1,0 5 1 1,-6 6-1-2,-3 4 0 3,-6-1 2-1,-3-7-1-1,-11 12 2-1,-7-14-4 3,-6-5 0-2,0-8 1 0,-5-3 2 1,-7-2-1 0,-8-1-1-2,-13-5 1 3,-11-7 1-3,-10-6 1 4,-14-5 3-3,-12-8-1-1,-6-3 0 2,-9 0-3 0,0 0-2-1,0 6 1 1,0-9-1-1,-3 1 0 1,-3-8 0 0,3-3 0-1,0-8 0-1,3-5-3 3,3-9 0-1,15 1-5-2,9-3 0 2,9 3-27 0,15-3-9-1,11 1-73 8</inkml:trace>
    </iact:actionData>
  </iact:action>
  <iact:action type="add" startTime="75219">
    <iact:property name="dataType"/>
    <iact:actionData xml:id="d35">
      <inkml:trace xmlns:inkml="http://www.w3.org/2003/InkML" xml:id="stk35" contextRef="#ctx0" brushRef="#br0">20406 14145 52 0,'-21'5'19'1,"-2"6"-15"0,-16 4 15 3,18-7 4 3,-9 3-9 1,-8-1-3-1,-10-2-7 1,-6-2-1 0,-5-1-3-1,-10-2-1 0,-5-3 3 1,-3-3 3 1,-4 0-4-2,-2-2-3 1,-3-6 1-1,-4-4 0 0,7-7 9 1,0-4 5-1,-1-11 2 2,4-3 4-3,-1-5-9 1,1-2-1 1,9-6 1 1,2-3 1-4,7 1-5 5,2-4 11-9,13 1 6 4,8-5 6 4,9 2 5-3,3 0-17 2,6-5-5-1,7-8-7 1,2-6-4-1,3 1-9 1,6 5-5-1,6-3-11 1,6-2-5-1,3-6 5 1,5 3 3-1,7-3 13 1,3 3 7-1,3-2 5 1,6-6 3-1,2 0 3 1,1 0 4-1,6 0-6 2,-1 0-2-3,1 3 1 2,8 5 0 0,16-11 1-1,5 14 0 0,4 10-2 2,5 3-1-3,3 5-1 3,1 3 0-3,5 2-5 3,6 3 1-2,6 6-11 1,4 12-5-2,5 6 1 1,3 5 1 1,0 8 9 0,-6 14 2 0,0 4 5-1,-6 12 1 0,-3 12-4 2,-5 8-1-3,-7 11-2 2,-9 8 0-1,1-2 3 1,-4 2 0-1,0 5 1 2,-2 8 0-3,-7 8 0 2,-8 5 2 0,-4 6-1-1,-5 5 2 2,-6 5-2-2,-7 6 2-1,-8-3-2 3,-6 10-1-3,-9 6 7 3,-3 0 5-3,-3-3-4 3,-6 5-2-3,0-2-1 3,-9-6 1-3,-6-12 3 3,-3-4 5-3,-6-7-6 2,-6-3 0-1,-8-5 5 1,-10-6 1-1,-9-5-5 2,-8-2-3-3,-7-6-1 3,-2-2-1-1,-9-3-2-2,-1-6 1 1,-2-7-4 1,-3-3 0-1,5-8 3 2,7-5 3-2,2-6-2 1,4-2-2-2,5-5-9 3,7-3-3-3,8-3-36 3,1-2-14-3,5-1-44 10</inkml:trace>
    </iact:actionData>
  </iact:action>
  <iact:action type="add" startTime="84557">
    <iact:property name="dataType"/>
    <iact:actionData xml:id="d36">
      <inkml:trace xmlns:inkml="http://www.w3.org/2003/InkML" xml:id="stk36" contextRef="#ctx0" brushRef="#br0">21022 14105 236 0,'15'-8'90'1,"-12"5"-70"0,-3-2-5 3,0 5-6 4,0 0-10 1,-3 0-2-3,-3 0-3 2,-6 0 1 0,-5 0 3 0,-7 0 1-7,-6 3 1 4,-9-1 0 2,-8 1 0 1,-10 0-3 0,-8-1 2 0,-13-2 1-2,-14 0 2 3,-12-2-3-2,-9-1 0 2,-6 0-1-3,-9 1 0 2,3 2 2 0,-6-3 0-1,-6 0 0 1,-3-5 0-2,-3-7 0 3,0-7 2-2,6-4-1 1,3-6-1-2,3 0-2 3,3 1 1-2,9-4 1 1,3 4 2-1,-3-6-3 2,3 0 0-3,-3-3 3 2,-3-3 3-1,-3-4-4 1,0 2-3-1,3-3 1 0,0 9 2 0,-3 4-2 1,6 6 0 1,-3 8 1-2,5 13 2-1,-2 8-3 3,6 8-2-2,-3 5 4 2,-6 6 1-3,-6 2-3 1,-9 0 1 1,-32-2 0 0,2-6 0-1,6-8 2 2,0-5 1-3,1-3-4 0,8-5 1 3,3-5 6-2,0-5 4 1,0-9-3 0,-11-2 1-1,2-5-5 0,0-9 0 2,6-4-1-3,9-6-2 2,13-5 1 0,16-1 1-2,19 1 5 3,18 5 4-2,14-5 2 1,19 0 5-1,11-6 5 1,15-7 3-2,12-3-11 4,15 5-4-4,12 0-12 1,15-2-1 0,17-6-2 1,16-2 2 0,20-1-1 0,15 12-1-1,21-1-2 0,24 3 1 1,12 5 1-1,11-3 2 1,7 3 1 0,11-2 1-2,1 13 0 3,8-1 0-2,7 9-3 0,8 2 2 0,0 6-1 1,4-3 0 0,-1 0-3 1,3 3 1-3,3-1-3 2,-2 1 0-1,8-6-5 1,-9 3-3-1,-3-3 6 1,-5 3 5-1,-4-2-2 1,-8 4 2-1,2-2 2 1,0-3 1-1,10 3 1 1,-1 0 0-1,0 6 0 1,7 4 0-1,-10 9 0 1,-3 12 0-1,-5 14 0 1,2 21 2-1,-5 19-3 2,-4 16-2-3,-5 28-1 2,-22 19 0-1,-8 14 0 1,-18 28 0-1,-15 16 3 1,-21 35 0-1,-20 18 1 0,-28 11 2 1,-29 3-1-1,-30-14-1 1,-30-10 3 0,-23-17 0-1,-19-31 1 1,-14-21 2-1,-9-8-3 1,-6-24 0-1,2-10-10 1,-5-16-3-1,-9-14-19 2,-3-10-9-3,0-24-60 9</inkml:trace>
    </iact:actionData>
  </iact:action>
  <iact:action type="add" startTime="93236">
    <iact:property name="dataType"/>
    <iact:actionData xml:id="d37">
      <inkml:trace xmlns:inkml="http://www.w3.org/2003/InkML" xml:id="stk37" contextRef="#ctx0" brushRef="#br0">3958 12933 492 0,'53'16'0'0,"46"26"-15"5,-37-18-3 2,30 21 0 0,24 10 0 0,18 1 11 5,9 2 6-7,-3-8 1 2,0-2 3-6,-3 2 0 5,-9-2-4 2,-15-6 1 0,-9-5 0-2,-12-8 2 1,-14-7-10 1,-16-7-2 1,-8-4-15-2,-12-8-6-1,-10-11-42 10,-11-11-48-7,-12-10 33-3</inkml:trace>
    </iact:actionData>
  </iact:action>
  <iact:action type="add" startTime="93444">
    <iact:property name="dataType"/>
    <iact:actionData xml:id="d38">
      <inkml:trace xmlns:inkml="http://www.w3.org/2003/InkML" xml:id="stk38" contextRef="#ctx0" brushRef="#br0">5589 13168 192 0,'3'3'74'1,"0"-3"-58"0,0 3 7 3,-3-3 1 12,21 18-11-10,8 9 0 3,10 7 2-1,3 3-9-1,2 3-3-6,-5-1 0 5,-6-2-2 2,-9-5 2-1,-9 0-4 1,-12 0-2-2,-9-3 2 2,-15 0 0 0,-9-3-2 0,-6 3 0-1,-8 1-25 2,-4 1-9-3,0 1-58 9</inkml:trace>
    </iact:actionData>
  </iact:action>
  <iact:action type="add" startTime="94361">
    <iact:property name="dataType"/>
    <iact:actionData xml:id="d39">
      <inkml:trace xmlns:inkml="http://www.w3.org/2003/InkML" xml:id="stk39" contextRef="#ctx0" brushRef="#br0">7792 14573 256 0,'0'-13'96'3,"-9"8"-75"-2,-12-1-10 0,6 6-10 8,-12 3-4-1,-18 0 1-2,-14-1-1 3,-18 1 2-3,-19 0 1 3,-11-3 0-8,-3 0 2 6,0 0-1-1,6 0-1 2,5 2-2-1,13 1 1 2,15 2 1-2,11 3 2 1,13 0-1-1,11 0-1 1,9 0-17 1,12-3-9-4,18 3-72 9</inkml:trace>
    </iact:actionData>
  </iact:action>
  <iact:action type="add" startTime="94705">
    <iact:property name="dataType"/>
    <iact:actionData xml:id="d40">
      <inkml:trace xmlns:inkml="http://www.w3.org/2003/InkML" xml:id="stk40" contextRef="#ctx0" brushRef="#br0">9170 14528 292 0,'-6'11'110'1,"-3"-14"-86"0,-24-7-11 3,12 4-9 3,-29 1-6 1,-19 0 1-1,-17 2-2 1,-18 3 2 0,-6 3 1-1,-4 2-3-6,7 3 0 6,6 0 2 1,6-3 0-1,11 3 1 2,13-3 0-3,11 1 0 1,13-4 2 1,11 1-17-1,9 0-4 1,33-9-187 14,24-9 101-13</inkml:trace>
    </iact:actionData>
  </iact:action>
  <iact:action type="add" startTime="95126">
    <iact:property name="dataType"/>
    <iact:actionData xml:id="d41">
      <inkml:trace xmlns:inkml="http://www.w3.org/2003/InkML" xml:id="stk41" contextRef="#ctx0" brushRef="#br0">11152 14367 192 0,'-27'3'71'1,"-5"7"-55"0,-19 3-5 3,21-2-3 6,-20 2-5-4,-25 6 1 1,-14 2-2 1,-15 0-2-1,-12 0 1 2,-1-2-1-9,4-3 2 9,3-6-1-3,3-2 2 1,9-5 18 1,12-6 10 0,8-2 0-1,13-3-1 1,11 3-16 0,12-1-7-2,10 1-6 3,8 0-4-3,12-3-86 8,21-3-73-6,30-2 50-1</inkml:trace>
    </iact:actionData>
  </iact:action>
  <iact:action type="add" startTime="95817">
    <iact:property name="dataType"/>
    <iact:actionData xml:id="d42">
      <inkml:trace xmlns:inkml="http://www.w3.org/2003/InkML" xml:id="stk42" contextRef="#ctx0" brushRef="#br0">12459 14518 176 0,'0'0'68'0,"0"2"-52"1,-15 6-3 4,3-2-3 2,-9-1-1 2,-18-2 5-1,-20-3-8-2,-18-3-3 3,-10 0-2-2,-8 1-1-6,-3-1 2 5,-3 0-3 3,5 3 0-2,4 0 12 1,6-2 5-1,5-1 9 1,10-2 5 0,11-1-8-1,10 1-2-1,11 0-10 2,9 2-2 0,9 1-9 0,7-4-4-1,8 1-68 0,20 0-29 0,10-6-1 8</inkml:trace>
    </iact:actionData>
  </iact:action>
  <iact:action type="add" startTime="96342">
    <iact:property name="dataType"/>
    <iact:actionData xml:id="d43">
      <inkml:trace xmlns:inkml="http://www.w3.org/2003/InkML" xml:id="stk43" contextRef="#ctx0" brushRef="#br0">13953 14475 204 0,'18'-16'77'2,"-12"6"-60"-1,-6 2-1 3,0 8-1 3,-3-3-16 1,-9 3-1 1,-12 6-1-3,-12 4 1 1,-11 9 1 1,-19 5 1-7,-14 7 0 6,-9 4 0 0,-4-6 2 1,-5 0-3-1,0-5 0 1,-3-3 3-1,11-8 3 1,7-5 2 1,9-3 1-3,11-2 0 1,10 0 0 1,14-1-4-1,6-2-3 0,12 0-29 2,9 0-14-2,18 3-49 9</inkml:trace>
    </iact:actionData>
  </iact:action>
  <iact:action type="add" startTime="96732">
    <iact:property name="dataType"/>
    <iact:actionData xml:id="d44">
      <inkml:trace xmlns:inkml="http://www.w3.org/2003/InkML" xml:id="stk44" contextRef="#ctx0" brushRef="#br0">15453 14515 256 0,'9'-18'96'1,"-15"12"-75"0,-15-2-8 6,3 6-7-2,-17-1-8 4,-19 3 0-3,-11 3 2 1,-19-1 0 1,-11 6 0 0,-3 0 0-7,3 0 2 6,-4 0-3 0,7 0 0 0,6-5 3 1,8-3 1 0,13 0 1-2,11 0 0 2,10 2-20-1,11 4-7 1,12 7-83 7</inkml:trace>
    </iact:actionData>
  </iact:action>
  <iact:action type="add" startTime="97693">
    <iact:property name="dataType"/>
    <iact:actionData xml:id="d45">
      <inkml:trace xmlns:inkml="http://www.w3.org/2003/InkML" xml:id="stk45" contextRef="#ctx0" brushRef="#br0">3755 14452 288 0,'3'0'107'1,"-3"0"-83"0,6 2-7 1,3 1-7-1,0 5-11 14,15 8-2-14,15 7-3 14,17 9 1-14,19 8 3 13,17 8-4-13,15 4 0 0,18 12 0 13,9 5 4-13,9 2 5 13,6-2 3-13,-6-6 6 14,-4 1 3-9,-11-8 0-5,-11-6 1 14,-13-5-8-14,-6-8-5 13,-12-5-11-13,-5-11-3 14,-10-8-29-14,-5-8-14 14,-7-7-43-14,-11-12-38 13,-13-9 52-13</inkml:trace>
    </iact:actionData>
  </iact:action>
  <iact:action type="add" startTime="97950">
    <iact:property name="dataType"/>
    <iact:actionData xml:id="d46">
      <inkml:trace xmlns:inkml="http://www.w3.org/2003/InkML" xml:id="stk46" contextRef="#ctx0" brushRef="#br0">5881 14885 168 0,'-12'-10'63'1,"12"13"-49"0,0-1 9 0,0 3 1 11,3 6-10-11,6 10-1 14,-1 8 2-14,7 11 0 15,3 2-8-11,0 6 9-4,-3 0 4 0,0 2-6 13,-3 0-3-13,-9-2-6 13,0-1-4-13,-6-2 2 14,-9-5 0-14,-3-3-4 13,-6-5 1-13,-6-6-18 14,-2-2-5-14,-1-5-38 14,0-6-13-9</inkml:trace>
    </iact:actionData>
  </iact:action>
  <iact:action type="add" startTime="98564">
    <iact:property name="dataType"/>
    <iact:actionData xml:id="d47">
      <inkml:trace xmlns:inkml="http://www.w3.org/2003/InkML" xml:id="stk47" contextRef="#ctx0" brushRef="#br0">8056 16076 244 0,'0'-3'93'1,"-3"3"-72"0,3 3-8 4,-3 0-8 2,-5-1-5 1,-10-2 0-2,-12 0 0 3,-9-2 0-2,-11-4 0 1,-10 4 0-7,-14 2 0 5,-4 5-3 3,-2 0 2-2,-3 3 1 0,-7 6 2 1,-5-1 8 0,-3 0 3 0,-3 0 2-1,-10-2 1 1,-5-3-6-1,9 0-2 1,0-6-4-2,0 4-1 2,6-4-1 1,5 4-2-3,13-4 7 3,6 1 5-3,5 0 0 2,10-1 3-1,8-2-2 1,10 3 2-1,5-3 1 1,6 2-1 0,3 1-7-1,7 0-5 1,5-1 0-1,3 1 2 1,3 0-2-1,3-3 0 0,3 0 1 0,0 2 0 0,3 1-2 1,0 0 1-2,0-1-2 4,3 1 2-3,0-3-2 0,0 0 2 0,0 0 2 1,0 0 2 0,0 0-3-1,0 3-3 0,0-3 0 2,0 0 1-2,0 0-1 0,0 0 2 1,0 0 0-1,0 0 3-1,0 0-3 3,0 0 0-2,0 0 1 2,0 0 2-3,0 0-1 2,0 0 0-1,0 0-3 2,0 0-2-3,0 0 1 3,0 0 1-4,0 0 1 3,0 0 1 1,0 0-2-2,0 0 1 0,0 0-2 1,0 0-1 0,0 0 1-1,0 0 1 2,0 0-3-3,3 0-2 1,3-3-38 1,6-2-15-1,3-9-65 2,24-7-25-2,17-8 20 7</inkml:trace>
    </iact:actionData>
  </iact:action>
  <iact:action type="add" startTime="99617">
    <iact:property name="dataType"/>
    <iact:actionData xml:id="d48">
      <inkml:trace xmlns:inkml="http://www.w3.org/2003/InkML" xml:id="stk48" contextRef="#ctx0" brushRef="#br0">9822 15888 96 0,'-3'0'38'15,"0"0"-29"-14,0 3 3 0,3-3 1 0,-3 3-8 12,0-1-1-12,-3 3-2 14,0 1-2-14,-3 2-2 13,3-3 8 2,-6 6 5-15,3-3 8 14,0-1 3-9,3 1-3-5,-3-2 1 14,0 2-11-14,0 2-3 0,-3-2 0 12,1 0-3-12,-1 3 0 13,-3-1-1-13,-3 3-2 0,-3-2 1 13,-6 2 1 2,-2 3 3-15,-7 0 2 13,0 0-1-7,-3 2 1-6,-5 1-4 13,2-1 0-13,-3-2-1 0,4 0 1 13,-1-3 0-13,0 1 3 14,1-4 1-14,2-2 3 13,0 0-5-13,1-3-1 14,2 1 0-14,0-4 0 14,0-2-2-9,4 0 1-5,2 0 0 13,0 0 3-13,0 0-5 14,4 0-1-14,-1 0 0 14,0 0 2-14,0 0-1 13,0 0-1-13,1 0 1 14,-1 0-1-14,0-2 0 14,0-1 0-9,-2 0 0-5,2-2 0 14,-3 0 0-14,0 0 0 13,0-1 0-13,4 1 0 14,-1 0 0-14,0-3 2 0,0-3-1 12,-2-5-1-12,-4-2 3 14,-3-3 2-14,0-1-4 14,-2 1-1-9,2-3 0-5,3 1 0 14,3-1 2-14,4-3 1 13,2-4 7-13,3 2 6 14,3-3-4-14,3-3-2 14,6-2-5-14,0-2-2 13,3-1-1-13,1 0-2 14,2-5 1-8,0 0 1-6,3 3 1 13,3-3 3-13,2-3 1 14,1 3 1-14,3 0 2 14,3 0 4-14,3 3-6 13,3 0-2-13,3 2-3 14,3-2-3-14,2 2 1 13,7 0 1-7,6-2-1-6,3-3 2 14,2 5-7-7,7 1 1-1,-1 2-1 1,4 2 2-1,3 6 1 1,14-3 1 0,0 9 0-1,4 4 2 0,-1 3-6 2,7 3 1-3,5 5-1 2,3 5-1-1,1 1-1 1,2 2 1-1,0 2 3 1,-3 4 1-1,-5 4-2 1,-10 9 2 0,-5 5-1-1,-4 7 0 1,-5 9 0-1,-1 5-2-1,-5 3 3 3,-4 2 0-2,-2-2 1 2,-3 7 0-3,-7 6 0 2,-8 8 0 0,-6 0-3 0,-9 5 0-3,-6-6 4 4,-9 6 1-1,-9 1 0-1,-6-4 1 1,-6-2-2-1,-3-6-1 0,-3-7 1 1,1-6 1 0,-1-5 1-1,3-3 3 0,0-7 1 1,3-3 1-1,4-6-4 1,5-5-3-1,0-2 0 1,6-6-1 0,0-2-5-2,3-4-1 2,0 1-35 1,3-2-15-3,9 2-75 9</inkml:trace>
    </iact:actionData>
  </iact:action>
  <iact:action type="add" startTime="105591">
    <iact:property name="dataType"/>
    <iact:actionData xml:id="d49">
      <inkml:trace xmlns:inkml="http://www.w3.org/2003/InkML" xml:id="stk49" contextRef="#ctx0" brushRef="#br0">12310 16142 68 0,'-3'0'27'1,"0"0"-21"-1,-3 0-1 6,3 3-3-1,-3 0-2 4,-3-1 2-3,0-2-3 3,-6 0 0-3,-2 3 10 3,-7-1 3-2,-6 4-5 2,-3 2-2-3,-6 2 1 2,-2 4 1-2,-4-1 5 2,-2-3 5-1,-4-2-3 2,-6-2 2-2,-2-4-5 2,-4-2-1-3,-2 0-4 2,5-2 1-2,-2-4-4 4,-1 1 0-9,-2-3 3 4,-1 0 3 3,-2-2 2 0,2-6 1 0,-2-3 2-3,-1 1-5 4,-2-1-3-2,3 6-6 2,-4 2 0-3,7 3 0 2,2 3 0-1,7 2 6 1,-1 3 4-1,3 0 6 1,4 3 4-1,2 0-6 1,1-1-1-1,-1 4-7 0,3-4-2 1,1 1-2 1,5 0 1-3,0-3 0 1,4 0 1 3,2 0-2-5,0-3-2 2,3 0-2 2,4 1 1-2,-1-1-23 1,0 3-12 0,0 0-72 6</inkml:trace>
    </iact:actionData>
  </iact:action>
  <iact:action type="add" startTime="107062">
    <iact:property name="dataType"/>
    <iact:actionData xml:id="d50">
      <inkml:trace xmlns:inkml="http://www.w3.org/2003/InkML" xml:id="stk50" contextRef="#ctx0" brushRef="#br0">13959 16055 176 0,'-12'-3'68'1,"-6"1"-52"0,-18 4-8 2,16 1-6 6,-13 0-8-2,-9 2-1 0,-11 5 6 2,-13 6 5-3,-5 3-2 2,-4-1-1-7,1 1 2 6,-3-1-2 2,2 1-1-3,1-3 1 2,5-3-1-2,10-2 0 2,11-1 0 0,9-5 0-1,10 1 0 1,8-6-29 0,9-6-10-1,18-7-27 7</inkml:trace>
    </iact:actionData>
  </iact:action>
  <iact:action type="add" startTime="107408">
    <iact:property name="dataType"/>
    <iact:actionData xml:id="d51">
      <inkml:trace xmlns:inkml="http://www.w3.org/2003/InkML" xml:id="stk51" contextRef="#ctx0" brushRef="#br0">15465 16081 96 0,'-27'0'35'1,"9"6"-27"0,-38 7-2 1,26-5-1 7,-12 0-6-2,-8 0 0 1,-10 0 1-1,-5 2 0 0,-7 3 0 2,1 3 2-3,3 0-17 3,2 0-4-2,9 0-18 1,10-3-6-1</inkml:trace>
    </iact:actionData>
  </iact:action>
  <iact:action type="add" startTime="107767">
    <iact:property name="dataType"/>
    <iact:actionData xml:id="d52">
      <inkml:trace xmlns:inkml="http://www.w3.org/2003/InkML" xml:id="stk52" contextRef="#ctx0" brushRef="#br0">17876 16087 160 0,'-6'-8'60'0,"-15"2"-47"1,-26 1-7 4,20 5-6 2,-27 5-2 2,-17 1 1-2,-12-1-8 1,-13 3-2-1,-14 3-51 3,-3-1-22-4</inkml:trace>
    </iact:actionData>
  </iact:action>
  <iact:action type="add" startTime="110770">
    <iact:property name="dataType"/>
    <iact:actionData xml:id="d53">
      <inkml:trace xmlns:inkml="http://www.w3.org/2003/InkML" xml:id="stk53" contextRef="#ctx0" brushRef="#br0">15075 16052 36 0,'-3'-2'16'0,"6"2"-12"0,-6 0 1 6,3 0-1 1,0 2-5 2,-3 1 1-2,0-3 4 0,-3 3 5 1,-3 2 4-1,0 0 2 1,-2 3-4-1,-4 0-1 0,-3 3-2 1,-6-1 2 1,-3-2 1-2,0 0 3 0,-2 0-5 0,-7-3-3 0,6-2-1 2,0 0 1-1,1-3 3-2,-1-3 5 3,0-2-2-2,0-3 1-1,4 0-3 3,-4-3-1-1,0 1-5-1,0-4 2-6,0 1 3 5,1 0-5 3,-1-3 0-3,0-5 0 2,0 2 0-1,1-2-2 1,2-3-2-1,6 3 3 0,0-3 0 1,3 3 5 0,3-3 5-1,4-2-3 0,-1 0 0 1,3-1-4 0,-3-2-1 1,3 2-3-3,0 1 1 1,0 0-4 1,0 2 0-1,3 3 3 1,0-1 3-1,3 1-2 1,0 0 0-1,3 0 8 1,3 0 4-1,0-3-5 3,3 0-1-5,-3-2-7 2,0-1-4 1,0-2 1 0,0 0 2-1,-3 0 0 1,3 0-1-1,0 2 1 1,3 1-1 0,0 2 0-1,3-2 0-1,0-3 0 3,6-6 2-2,-1 1-3 1,4-3 0-1,0-3 1 1,3 0 2-1,0 3 3 1,3 0 2-1,0 0-1 1,2 3-1-1,1 5-1 0,3 0 2 1,0 5-3 0,-1-3-2-1,4 3 0 1,3-2 1-1,6 2 1 1,-1 3 1 1,4 3-2-4,2-1-2 2,4 3 1 2,3 3-1-2,-7 2 0 1,4 6 0-1,-1 0 0 1,1 2 0-1,0 6 0 1,2-1 0-1,4 4-3 3,-4 2 2-5,1 2 1 3,-3 6 0-1,-1 5-3 2,4-2 2-3,-4-1 1 2,1 3 0 0,11 6 0-1,-8-1 0 1,-9 3-3-1,-7 6 0-1,-2 2-1 3,-6 3 3-2,-3 2-2 1,-4 0 1-1,-5 1 2 1,-3-1 2-1,-3 3-3 1,0 0 0-1,-3 5 1 3,-6 6 2-4,0-3-3 2,-3 0 0-1,-3-1-1 0,0-1 0 0,-3-6 2 2,0 0 0-2,-3-3 0 0,-3 6 0 1,0 2 2 0,-6-2 1-2,-2-3-4 2,-1-3 1 0,-3-5 2-1,-3 0 1 0,0-8 1 1,-2 0 0 0,-1 0 0-1,0 0 0 0,3-5 0 3,1 0 2-4,-4 0-3 1,3-6 0 1,-3 1 1 0,-3-3 2-1,1 0-3 0,-4-1 0 0,0 1-1 2,1 0-2-2,-1 0 1 0,0 0 1 0,0 0 1 1,4-3 1 0,2-2 4-1,0-1 3 1,0-4-4 0,-2-1-2-1,-1-3-2 1,0-2-3-1,0 0 1 2,1-2 1-4,2-1-1 3,0 1-1 0,3-4 1-1,4 1-1 1,2 0 0 0,-3-3 2-1,3 0-1 0,0-3 2 2,-3 1-33-2,-5-4-14 0,-4 1-102 8</inkml:trace>
    </iact:actionData>
  </iact:action>
  <iact:action type="add" startTime="113939">
    <iact:property name="dataType"/>
    <iact:actionData xml:id="d54">
      <inkml:trace xmlns:inkml="http://www.w3.org/2003/InkML" xml:id="stk54" contextRef="#ctx0" brushRef="#br0">13947 13597 432 0,'33'45'0'1,"8"21"-3"4,-26-37 0 2,9 16 2 0,0 19 2 0,-9 10-2 1,-6 2-2 0,-12 4 2-1,-9 10-2-5,-12 0 1 3,-3-3 2 3,-5-5 2-1,-1-10-1 3,-6-9 2-4,3-5 0 1,1-10 1 1,2-8 0-1,0-6 2 0,3-5-1 1,1-5 2 0,-1-6-4-1,0-2 0 1,0-3-14-1,-2-5-6 1,-4 0-64 6,0-5-70-6,12-8 38 0</inkml:trace>
    </iact:actionData>
  </iact:action>
  <iact:action type="add" startTime="114523">
    <iact:property name="dataType"/>
    <iact:actionData xml:id="d55">
      <inkml:trace xmlns:inkml="http://www.w3.org/2003/InkML" xml:id="stk55" contextRef="#ctx0" brushRef="#br0">13539 14833 104 0,'-44'-11'38'0,"8"16"-29"1,-27 1 6 4,34-4 2 4,-16 1-7-2,-15-1-1 1,-8-2-3-1,-9-5-1 0,-7-8 5 1,-5-8 6 0,-3-8-8-1,2-8 9-6,7-14 5 6,12-4 13 1,14-9 8-1,9 3 8 1,16 1 3-1,11-12-12 1,12-18-3-1,9-8-16 0,18-8-6 1,9-2-8 0,17-11-4-2,10 5 0 3,5-2-1-3,7-1-7 2,5 1-2 1,4 13 2-2,5 15 1-1,6 22-1 3,7 21 0-2,5 16-9 1,9 21-3-2,-3 24 3 2,-3 19 5 0,-8 12 2 0,-7 9 0-1,-9 13 1 2,-11 13 3-3,-13 7 0 1,-11-1 1 1,-15-1-9-1,-12 6-4 0,-15-6-29 2,-12-5-12-2,-12-8-43 8,-9-10-49-7,-2-22 47-2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21:09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20">
    <iact:property name="dataType"/>
    <iact:actionData xml:id="d0">
      <inkml:trace xmlns:inkml="http://www.w3.org/2003/InkML" xml:id="stk0" contextRef="#ctx0" brushRef="#br0">8068 482 292 0,'-3'-14'110'0,"3"20"-86"1,0-12-2 5,0 6-5 1,0 0-7 1,9-5 2-2,6 10-15 4,15 9-5-4,18-1 3 2,20 13-11-7,24 6-2 6,15 13 10 0,21 8 4 0,21 5 3 2,6 0 3-3,3-2 5 3,-3 7 6-2,-4 1-3 0,-5-11 2 1,-12-6-5 0,-12-7-2-2,-9-3-2 3,-8-2 0-3,-10-9-7 3,-12-2 1-3,-5-3-17 3,-16-10-6-1,-11 2-23-2,-13-5-8 2</inkml:trace>
    </iact:actionData>
  </iact:action>
  <iact:action type="add" startTime="4536">
    <iact:property name="dataType"/>
    <iact:actionData xml:id="d1">
      <inkml:trace xmlns:inkml="http://www.w3.org/2003/InkML" xml:id="stk1" contextRef="#ctx0" brushRef="#br0">10277 865 236 0,'18'0'88'1,"-6"8"-69"0,9 0-3 2,-10 3-4 6,10 2-5-2,9 13 3-1,6 6 4 3,2 8 1-2,4-1-8 2,0 6 2-8,-6-5 2 5,-10 0-6 1,-11 0-3 0,-18-3-1 1,-12 2-1-1,-17 1 0 3,-16-6 0-4,-12 3 4 1,-11 3 5 1,-3-8 1 0,-7 2 4-1,-2-10-5 1,-6-3-1-1,2-2-4 0,7-6-1 2,3-5-58-2,5-8-26 1,16-5-45 5</inkml:trace>
    </iact:actionData>
  </iact:action>
  <iact:action type="add" startTime="27850">
    <iact:property name="dataType"/>
    <iact:actionData xml:id="d2">
      <inkml:trace xmlns:inkml="http://www.w3.org/2003/InkML" xml:id="stk2" contextRef="#ctx0" brushRef="#br0">9089 4638 224 0,'-9'0'85'0,"0"0"-66"1,-2 0-3 4,8 0-7 2,0 0-7 2,3 0-2-1,0 0 1-1,0 0-1-1,6 0 0 3,8 0-7-8,10 3 0 5,12-1 1 3,12 6 1-3,14-2 5 3,12 2 2-3,13 0 8 3,14-3 4-3,12 0-5 3,9-2-1-1,18-1-4 0,12-2-3-1,15 3-7 0,11 2-4 0,13-5-1 1,5 3 1-1,12 0 6 1,10-1 2 1,2-2-1-3,12 6 0 2,6-1 4-1,3-2 1 0,6 2-3 1,1-3 1-1,5 4 0 2,-3-1 0-2,12-2 0 0,-4-1 0 1,4 6 0 1,12-5 0-3,-3 8 0 2,6-6 2-1,6 5-1 1,-6 1-1-3,5 2 1 4,-2-2-1-3,-9-1 0 3,-3 1 0-1,-6-8-3-2,-3-1 2 0,-12 1 3 3,6-8 1-1,-12 5-4 0,51-3 1-2,-27 3 0 3,-18 0 0-3,-18 0-3 2,-6-5 2-1,-12 10 3 3,-14-10 1-3,-7 2-1-1,-8-2 1 1,-9 5-2 1,-7 0 2 0,-11 0 4 0,-6-6 6-2,0 6-1 3,-12-2 3-2,-9 2 1 1,-9 0 2-3,-6 0-4 5,-6 0 2-3,-6 2-9 1,-15 4-4-2,-8-1-7 3,-1 6 0-2,-5 2-27 1,-7 3-9-2,-2 10-62 9,-4 14-41-7,-8 7 59-1</inkml:trace>
    </iact:actionData>
  </iact:action>
  <iact:action type="add" startTime="30809">
    <iact:property name="dataType"/>
    <iact:actionData xml:id="d3">
      <inkml:trace xmlns:inkml="http://www.w3.org/2003/InkML" xml:id="stk3" contextRef="#ctx0" brushRef="#br0">11387 6212 200 0,'18'-34'77'1,"-15"18"-60"0,-3-13-3 1,-3 18-3 6,-3-2-10 0,-3-3-1-1,-6-2-2 1,-6-6 0-1,-5 0 2 1,-10 0 0-7,-3 3 0 6,-5 5-3 0,-4 8 0 0,-6 8-3 3,-5 11-1-5,-7 8 4 4,-11 2 1-3,-3 5 2 3,-10 1 2 0,-11-1-1-3,-12 1-1 1,-6-6 1 1,-12 0-1-1,-12-5 2 0,-6-3 1 1,-8-2-1 0,-13-1 1-1,-6 1-4-1,-8-1 0 3,-1-2-1-1,-5 3 0-1,-4-3 4 1,-8 2 3-2,2-4-2 3,-5-1-2-2,-6-5-3 1,-7 0-1-1,4-5 4 2,-3-1 3-3,-4-4 3 2,1 2 1 0,6-3-2 0,0 1 1-1,2 2 0 0,13-3 1 0,5 1 2 2,13-4 1-1,5 9-1-1,9-8-1-1,-20-3 1 1,23 3 1 1,18-3-5 0,15 0-2-2,15 0-2 3,15 8-2-2,12-5-50 0,8 2-24 3,16-7-28 3</inkml:trace>
    </iact:actionData>
  </iact:action>
  <iact:action type="add" startTime="34261">
    <iact:property name="dataType"/>
    <iact:actionData xml:id="d4">
      <inkml:trace xmlns:inkml="http://www.w3.org/2003/InkML" xml:id="stk4" contextRef="#ctx0" brushRef="#br0">1919 11419 224 0,'-24'-29'85'1,"18"16"-66"0,-3-5 14 2,3 12 4 5,3-2-19 0,3 0-7-1,0 3-10 0,9 0-1 0,0 2 0 2,6 3-7-8,21 11 0 4,5 7 1 4,22 11 1-2,14 14 5 1,15-1 2-1,10 3-5 1,2 5 0-1,0 6 5 3,3 2 6-3,-3 0 0 0,-2-2 1-1,-4-6-5 2,-18-2-3-2,3-9-3 3,-11-4-1-2,-4-6-5 1,-14-5 0-1,-6-6-18 1,-13-5-6-1,-5-5-5 2,-9-5-3-3,-6-6 7 2,-15-5 5-2,-9-10 16 3,-3-8 9-2,-9-6 5 1,-3 0 2-2,3 3 11 4,7 2 5-4,-4 4 7 2,6 1 4 1,3 9-2-3,6 3 0 0,6 7-14 4,6 8-6-4,9 9-6 1,8 12 0 1,10 3-4 0,-3 3-2-1,-3 0 4 2,-6-3 3-3,-10 2-1 2,-5 1 0-1,-18 3-3 0,-8-1-1 1,-16-2 1 0,-9-3 2-1,-8-3-1 1,-10-2-1-1,-11-5-17 2,-10-1-9-1,1 1-77 5</inkml:trace>
    </iact:actionData>
  </iact:action>
  <iact:action type="add" startTime="35161">
    <iact:property name="dataType"/>
    <iact:actionData xml:id="d5">
      <inkml:trace xmlns:inkml="http://www.w3.org/2003/InkML" xml:id="stk5" contextRef="#ctx0" brushRef="#br0">4300 13330 64 0,'36'-8'27'0,"-15"5"-21"1,5-5-1 4,-8 6-1 3,3-4 1 0,3 1 2-2,9-3 1 3,2 3 2-3,7-1-5 2,6 4-3-1,8 2-4 2,1 2 1-2,2 1 5 0,4 2 2 2,-1 1 11-3,4-1 6 2,2-2-3 0,4-1-2-1,2 1-8 1,6 2-2 0,1-2-4-1,11-1-1-6,0 1 1 4,-2 2-5 4,2 1-1-3,6-1-2 3,6-2 3-2,3 2 0 1,4 0 3-2,8 1-1 2,0-1 2 0,3 3-4 1,3 0 0-3,3-3 1 2,0 0 0-1,-3 3 0 1,9 0 2-1,0-3 1 1,0 3 1-1,6 0-9 1,-1 0-2 0,7 5 4-1,0 1 1 0,0-1 8 1,-3 0 4-2,-3-2-12 3,0-3-5-2,3 0 3 1,-7 0 1-2,34-3 5 3,-6-2 1-3,-6-1-4 4,-1-2-1-4,-2 0 5 1,-6 0 5 1,0-5-6-1,0-3-1 0,-4 3 8 2,-5-1 3-2,3-2-5 1,-3 6-4-1,0-1-5 1,0-2-1-1,6 2 2 1,-3 6 0-1,3-1 1 1,-1 4 2-1,-2 4-3 1,6 1 0-1,-3 2 1 1,-6 0 0-1,0 3 0 2,3-3 0-3,-6 3-3 1,2-2 2 1,-2-1 3 0,-3-3 3-1,-9-2-4 0,0-2-1 1,-3-1 0 0,-6-5 0 0,-8 0 0-1,-4 0 2 0,-3 0-3 1,-6-3-2-1,-5 1 4 2,-13-6 1-2,-9 0 8 0,-8-5 4 1,-4-6-5 0,-8-5-1-2,-3-2-2 3,-4-9 1-3,1-2-2 2,-3-5 2-1,-4-11-9 1,-5-13 0-1,-3-13-2 2,-6-6 2-3,-6-2-4 2,0-1 0 0,-3-2 3-1,-4 0 3 1,-2 8 1-1,-3 16-1 0,0 11 3 1,-3 10 0 0,0 13 1-1,-3 5 0 1,0 9-5-1,-3 2-1 0,-2 3-2 2,-7 5 3-2,-3 0-2 0,-12 8 1 0,-12 3-5 1,-8 2 0 0,-10-3 1-1,-14 1 3 0,-15 0 0 1,-19 2 1 0,-2-2 2-1,-15 2 0 1,-15-2 0 0,-6 2 0-2,-17 0-3 2,-13-2 2 0,-11 2-4 0,-10-2 1-1,-11-1 0 0,-12-2-1 1,-1 0 1 0,-8-5 0-1,-9 3 5 1,0-9 1-1,-9 3-3 0,0-3-1 1,-9 3 1-2,-6 3 0 1,-6 5 3 1,-15 3 1 0,3-1-4-1,1 4-1 1,2-1 1-1,-3-5 2 1,-3-3 2-1,6-5 1 1,1-2-5 0,5 2 1-1,9 0 2 1,0 3 1-1,9 2 3 2,12 6 1-3,11 2 3 4,1 3 1-5,12 0-5 4,6 0-2-2,2 0-4 0,7 0-1 0,5-3 1 1,19-2 0-1,17 2 0 1,3-2 2 1,21-3-1-3,15 0-1 1,12 0 1 2,9 0 1-2,9 0 3 1,5-3 4-1,16 0-6 1,9 1-2-1,11-1 1 1,12 0 3-1,6 1-2 2,7 2-2-3,-1 5-3 1,0 11 1 1,0 13 1 1,3 19 0-4,4 7-3 4,2 9 0-2,3-6 2 0,-3-3 0 2,6-7 3-3,-3-6 3 2,3-2 0 0,3-6 2-1,3-2-4 1,1-3 0-1,5-5 1 1,5-3 2-1,7-2-1 1,9-3 0-1,3-3-1 3,15 0 2-5,8 0-8 2,16 1-3 1,11 4-11-1,16-2-4 2,14 5-12-2,21 0-3 0,12 6-36 10,29 2-34-11,10 0 35 0</inkml:trace>
    </iact:actionData>
  </iact:action>
  <iact:action type="add" startTime="39561">
    <iact:property name="dataType"/>
    <iact:actionData xml:id="d6">
      <inkml:trace xmlns:inkml="http://www.w3.org/2003/InkML" xml:id="stk6" contextRef="#ctx0" brushRef="#br0">3086 12692 124 0,'-39'-5'49'1,"15"13"-38"0,-27 0-5 3,25 0-4 3,-13 2-2 2,-12 3 2-3,-11 6 1 2,-1 7 1-2,-8-2-5 3,-1 0-1-2,1 2 3 1,12 1 1-1,2 5 0 1,12 2-2 0,4 6 5-1,-1 2 1 0,15 3-2 3,9 5-1-9,12-2 1 4,9 0 2 2,15 5 1 1,6-1-1 0,18 4 1-2,8 0-6 3,13-1-1-3,14 1 4 3,12-1 5-2,16-2-5 0,14 0 0 0,3-3-4 2,0-5-1-3,9-5 3 4,-12-3 3-4,-6-8 11 1,-6-8 7 0,-9-7 1 2,-8-7 1-2,-10-1-12 1,-6-4-3-2,-11-2-8 2,-12 0-2 1,-7-2-20-2,-11-1-7-1,-6-2-39 10,-9-6-53-9,-12-5 28 0</inkml:trace>
    </iact:actionData>
  </iact:action>
  <iact:action type="add" startTime="39965">
    <iact:property name="dataType"/>
    <iact:actionData xml:id="d7">
      <inkml:trace xmlns:inkml="http://www.w3.org/2003/InkML" xml:id="stk7" contextRef="#ctx0" brushRef="#br0">3845 13621 204 0,'0'0'77'1,"0"0"-60"0,0 2-1 3,6 4-1 3,8 4-7 1,1 4 1 1,15 7-3-3,9 5 1 1,8 3-4 2,-2 3-2-8,3 2 0 4,-4 1 1 3,-8-1 1 0,-12 3-6-1,-9 3 0 1,-15 2 1 0,-9 3 1-2,-12-2 1 4,-9-1 0-5,-11 0 0 4,-7-2 0-1,-3-3-16 1,-2 0-6-3,5 0-73 8</inkml:trace>
    </iact:actionData>
  </iact:action>
  <iact:action type="add" startTime="47144">
    <iact:property name="dataType"/>
    <iact:actionData xml:id="d8">
      <inkml:trace xmlns:inkml="http://www.w3.org/2003/InkML" xml:id="stk8" contextRef="#ctx0" brushRef="#br0">18876 15282 228 0,'-3'0'0'1,"-3"-2"-1"3,3 2 2 2,-6 0-4 3,-3 0 0-3,-2 2-1 3,-7 6 0-3,-6 3 3 4,0 5 2-9,-3 0 2 4,-2-1-1 2,-7 1-2 1,-3-5 1 0,-5-3 1-1,-7-3 5 1,-2 0 4-1,-7-2-6 0,-5-3-1 2,-4 0-4-1,-5 0-3-3,-1 0 4 4,-2 5 1-2,-6 1 2 2,2-1 2-3,1-2-1 2,0-1 0-2,-1 1 5 3,-2 0 4-2,-3-3-1 2,-1-3 0-3,1 0-7 1,-3 3-4 1,3 0-4 0,-4 3 1-2,1 2 1 3,0 1 0-2,-1 1-3 1,-2 1 2 0,0-2 3-1,-3-4 3 0,2 1-2 1,-2 0-2-1,-3-1 0 1,0 1-1-1,0 2 0 0,-1-2 2 0,-2 2-1 2,-3 3-1-2,0-3-2 2,-27 1 1-3,0-1 3 2,3-2 3-1,3-1-2 1,0 4 0-1,3-4-6 1,-3 3 0-1,3 1 3 1,0-4 2-1,0 1 0 1,-6-3 1-1,0 3-4 1,-3-3 0-1,-3 0 1 0,6-3 2 1,0 0-1 0,-3 1-1-1,3 2 9 1,3-3 4-1,0 0-4 1,0 6-1-1,6 0-2 1,-3-3 1-1,0 2 0 1,6-2 3-1,9-2-3 1,3-4 1-1,6 1-5 1,9 3 0 0,5-1-25-1,4 3-13 0,11-3-79 7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22:06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43">
    <iact:property name="dataType"/>
    <iact:actionData xml:id="d0">
      <inkml:trace xmlns:inkml="http://www.w3.org/2003/InkML" xml:id="stk0" contextRef="#ctx0" brushRef="#br0">7098 6181 84 0,'9'-8'33'1,"-6"5"-26"0,-3 3 9 3,0 0 3 4,0 0-9 0,-3 0-3-1,0 3-2 0,-3 2-1 0,-3-2-2 1,-3 10 1-1,-6 5 7 3,-3 4 5-4,-2 4 6 1,-7 3 2 0,-6 3-8 1,-6 2-2 0,-8-2-7-1,-7-5 0-6,-5-4 4 7,-4-4-4-2,-2-3-1 3,-1-6 0-3,-2-4-1 2,0-6-2 0,-1-6-2-1,7-4 5 1,2-9 4-1,7-5 1 1,5-5 4 1,3-2 2-4,7-9 2 3,2 3-6-1,3-8-2 1,3-8-1 0,4-5-1-1,5-6 0 1,6 3 0-1,3-2 2 2,6 2 1-3,6-3 1 3,9 1 0-4,6-3-4 3,9 2 0-1,6 3-3 1,0 3 0 0,2-3-6 0,4 1 1-1,3 1-2 1,2-1 0 0,7 1-7-2,3 4-2 1,5 4-1 2,7 6 0-2,-1 8 7 1,4 6 2-2,2 4 0 2,7 6 0-1,2 3 2 2,1 10 0-3,-4 8-2 5,1 8 2-6,-1 10 1 2,0 9 2 0,1 18-6 2,-1 2 1-2,-8 11 1 1,-7 1 3-1,-8 4-2 1,-6 3 0 0,-10 6 1 0,-5-1 0-3,-9 1 4 4,-6-6 2-2,-6-3 2 1,-6 1 0-2,-3 4-2 3,-6-7 1-2,0 3-6 1,-3-6-1-2,-3-8 4 4,0-5 2-4,0-5 0 2,-2-6 1-1,2-5-6 0,0-2-1 1,3-6-9 0,3-5-2-1,3-3-36 1</inkml:trace>
    </iact:actionData>
  </iact:action>
  <iact:action type="add" startTime="15970">
    <iact:property name="dataType"/>
    <iact:actionData xml:id="d1">
      <inkml:trace xmlns:inkml="http://www.w3.org/2003/InkML" xml:id="stk1" contextRef="#ctx0" brushRef="#br0">9613 6252 96 0,'-18'16'35'1,"3"-3"-27"0,-5 0 7 3,11-5 0 4,-9 3-4 0,-9 0-1 0,-3 2-6-1,-8 5-3 0,-4 1 0 0,-3-6-1 1,1 3 11 0,-4 0 5-1,-6-3 3 1,-2-5 1 0,-4-5-5-1,-2-6 1 2,2-5-9-1,4-10 2-7,2-6 2 4,1-5-4 3,5-6-2 1,6-7 6-4,4-6 5 4,2-15-6-2,6-11-1-1,6-6-3 2,3-10 1 0,10-16-4 0,5 3 0-1,6 11 12 0,8-1 5 1,7 3-2 0,12 0 2-1,3 8-9 1,9 8-2-1,8 8-5 0,7 2-3 0,8 12 0 1,4-7-1-1,2 12 0 2,4 7 0-2,5 8 0 0,3 8 0 2,4 11-7-2,-4 13-3-1,1 19 3 2,-7 7 4-1,0 11 0 0,-5 29 1 2,11 40 2-2,-11 8 0 1,-10 13-3 0,-14 5 0-2,-15-21 2 2,-15-5 0-1,-18-13 3 1,-21-6 1 0,-21-7 7 0,-14-14 4-1,-19-16-3 0,-14-10-1 1,-9-9-4-1,5-9 1 2,10-9-13-3,12-3-5 1,17-2-53 2,15 6-22-2,22-14-33 7</inkml:trace>
    </iact:actionData>
  </iact:action>
  <iact:action type="add" startTime="24769">
    <iact:property name="dataType"/>
    <iact:actionData xml:id="d2">
      <inkml:trace xmlns:inkml="http://www.w3.org/2003/InkML" xml:id="stk2" contextRef="#ctx0" brushRef="#br0">1850 6054 252 0,'0'-3'96'1,"0"6"-75"0,9 2-5 2,0 0-9 4,6 3-10 2,21 8 2-2,14 5 1 1,25 6 0-1,14 7 0 1,15 3-3-7,15 8 2 6,0 8 1 0,6 8 0 1,0-3-3-1,-3-2 2 1,-5-3-1-1,-1-8 0 0,-9-6 2 2,-6-7 2-3,-18-6 1 3,-5-4 1-1,-22-9-18-1,-11-8-7-1,-12-8-32 2,-15-7-14 0,-18-9-11 7,-9-7-6-7,-12-8 43-2,-6-4 166 25,-15-6-34-23,13 9-6-1,5 9-33 1,15 4-18-2,3 12-17 2,15 7-8-2,12 14-6 5,8 10-5-10,4 8-1 6,3 3 2-1,-12 0 2-1,2-1-2 4,-11 1-2-1,-6 3-1 0,-3-1 3-2,-12 0 0 3,-3-2 1-2,-6-3 0 1,-5-2 2-1,-16-9 1 2,-6-5 1-4,-2-2-7 3,-7-3 0 0,-9-3-34-1,4 0-16 1,5 3-54 6</inkml:trace>
    </iact:actionData>
  </iact:action>
  <iact:action type="add" startTime="26888">
    <iact:property name="dataType"/>
    <iact:actionData xml:id="d3">
      <inkml:trace xmlns:inkml="http://www.w3.org/2003/InkML" xml:id="stk3" contextRef="#ctx0" brushRef="#br0">17177 6022 492 0,'-9'3'0'1,"-15"-3"-3"2,12 2 0 3,-12 1 2 3,-9 5 2-2,-8 2-2 0,-10 9 0 0,-8 2 1 1,-1 6 2-7,1-1 3 5,2 0-2 4,6 1 0-5,10-1-1 3,5 3 1 1,9 1 0-2,9 4 1 0,12 8-2 1,15 6 1-1,18 5-2 1,21 0 2 0,14 8-2-1,10-1 2-1,5 9-2 3,0 3-1-2,-5 2 1 1,-13-5 1-1,-17-3-3 1,-18 3-2-1,-18-1 2 1,-18-2 0-1,-18-7 9 2,-8-6 5-3,-13-8 0 1,-9-11 0 0,-5-8-7 1,-4-7-2 0,4-8 0 0,2-6 2-1,7-5-21 0,2-5-7 2,7-9-57-2,5-2-24-1,12-5-26 9</inkml:trace>
    </iact:actionData>
  </iact:action>
  <iact:action type="add" startTime="27335">
    <iact:property name="dataType"/>
    <iact:actionData xml:id="d4">
      <inkml:trace xmlns:inkml="http://www.w3.org/2003/InkML" xml:id="stk4" contextRef="#ctx0" brushRef="#br0">18555 6382 332 0,'53'-93'126'1,"-47"56"-98"0,-15-16-12 3,0 27-11 3,-8-6-7 1,-7-2 3 0,-12 2-5-1,-9 8 1 0,-5 11 1 2,-13 15-1-8,-11 17-1 5,-9 18 0 3,-4 11 3-4,-8 26 0 3,-3 18 3 0,8 6-3 0,13-3 0-2,12 6 3 3,17-3 3-2,18-5 0 1,18-9 0 0,21-7 8-1,18 2 3 0,18-5-5 0,8-7-2 1,10-9-3 0,5-5-1-1,1-14-1 0,-4-10 2 1,1-10-1 0,-13-11 2-2,-5-11 0 4,-9-10 3-4,-13-16-3 2,-11-11-2 0,-15-13-7-1,-18-10-1 0,-11-9-4 1,-10 4 2-1,-3 4 1 1,1 9 2 0,-1 7 1 0,3 8 1-2,12 8 2 2,7 3 3-1,8 11 4 1,9 5 2-1,18 10-10 1,17 8-3-1,22 14-1 1,5 7 1-1,4 6-1 2,-1-3-1-3,1 0-59 1,-1 0-25 1,-2-10-60 7</inkml:trace>
    </iact:actionData>
  </iact:action>
  <iact:action type="add" startTime="27876">
    <iact:property name="dataType"/>
    <iact:actionData xml:id="d5">
      <inkml:trace xmlns:inkml="http://www.w3.org/2003/InkML" xml:id="stk5" contextRef="#ctx0" brushRef="#br0">18995 6374 328 0,'-12'26'123'1,"-2"25"-95"0,-1 31 7 12,12-40-1-12,0 32-22 14,-3 24-4-14,3 8-5 13,0 2-3-13,0-2 1 14,3-11 1-14,0-10 1 0,0-14-19 13,3-20-9-13,3-14-23 13,3-24-7-8,0-26-57 10,0-30-45-15,2-20 61 14,4-27 265 18,30-90-41-32,-6 32-1 0,-4 26-47 12,-2 30-24-12,0 15-28 19,3 16-10-19,5 13-11 14,10 17-3-14,8 17 0 0,10 25-7 0,5 21 0 12,7 13-4-12,-7 10 2 13,-6 22 3-13,-17 8 1 14,-18 2-2-14,-24-2 0 14,-21-1-5-14,-18 1 0 13,-15-6 4-8,-17-7 4-5,-10-3-1 14,-11-14 0-14,0-10-6 14,-6-8-3-14,-1-8-25 13,1-5-12-13,3-8-38 16,14-6-16-16,10-4-23 14</inkml:trace>
    </iact:actionData>
  </iact:action>
  <iact:action type="add" startTime="28357">
    <iact:property name="dataType"/>
    <iact:actionData xml:id="d6">
      <inkml:trace xmlns:inkml="http://www.w3.org/2003/InkML" xml:id="stk6" contextRef="#ctx0" brushRef="#br0">19754 8091 236 0,'9'18'88'1,"-27"-4"-69"0,-23 12 4 3,11-10-4-3,-30 5-6 0,-26-2 2 13,-27-3 1-13,-30-8-1 13,-21-6-7-13,-23-7-3-1,-13-6-1 15,-5-7-2-14,-3-9-2 13,-4 6 3-13,4-5 0 14,0 5 5-14,11-1 5 14,10 4-7-9,8 2-1-5,24 0 3 14,21 3 5-14,21-3-3 13,18 0 2-13,12-2-3 14,11-6 0-14,4-11-5 13,5-10-1-13,4-10-1 14,2-17 1-14,1-25-9 14,-1-17-1-9,3-8 4-5,4-18 1 14,2-6 2-14,7-5 0 13,2-7 0-13,6 7 2 14,3 5-1-14,7 9-1 13,5 10-2-13,3 18 1 14,6 11 5-14,6 16 2 0,9 11 4 19,9 7 4-19,12 12-8 14,11 7-3-14,16 10-5 0,14 9 1 12,45 2-1-12,21 11 0 14,18 7 2-14,30 6 2 14,17 6-3-14,18 2 0 13,25 2 1-13,14 6 0 18,11 5-7-17,7-2-3-1,6-1-5 19,-3-2-2-14,-12-5 8 2,-15-6 4 0,-21-5 4 0,-15 0 3-2,-20 8-3 2,-28 5-2 1,-23 6 2-2,-15 20 0 0,-20 36-4 1,-16 22 1-1,-15 33 0 1,-14 29 2-2,-13 31 7 3,-14 9 5-2,-15 4-3 1,-15-15-2-1,-12-26 0 1,-12-9 1-1,-9-18-1 2,-6-18 0-3,-5-20-3 2,-1-15-2-1,-3-5-17 1,-2 0-6-1,-1 0-73 0,0-1-31 2,13-4 12 5</inkml:trace>
    </iact:actionData>
  </iact:action>
  <iact:action type="add" startTime="32110">
    <iact:property name="dataType"/>
    <iact:actionData xml:id="d7">
      <inkml:trace xmlns:inkml="http://www.w3.org/2003/InkML" xml:id="stk7" contextRef="#ctx0" brushRef="#br0">7541 8453 64 0,'39'-5'24'1,"-24"10"-18"0,3-2-4 2,-9-3-2 5,0 3 13 0,0-3 8 0,0 0 10 0,0 0 3-1,-3 0-12 0,-1 0-5 0,-2 2-13 1,-3-2-2-2,0 0-2 3,0 6-3-8,-3-1 2 5,-2 0 3 3,-4 1 1-3,-3-1 10 2,-3 0 3-1,0 0-5 2,-3 3-2-2,-6 0-5 1,-3 3-1-2,-2-1-1 4,-4 1-2-4,-6 2 1 2,-2 1 1 0,-1-1-1-1,-3 0 2 0,4 0-2 0,-1 0-1 2,6 3-15-2,3-2-5-1,4-4-3 3,8-2-2-2,6-3 4 0,3 1 0 1,9-4 12 0,3-2 5-2,6 0 3 3,3 0 3-2,3 0-1 2,3-2 2-3,0-1-4 1,0 0 0 1,-1-2 7 0,-2 0 4-1,0-1 10 2,0 1 7-3,-3 3 1 1,0-1 1 2,-3 0-14-2,0 3-4 0,-3 0-3 0,-3 0 0 1,-3 0 7-1,-3 0 2 0,-6 0-4 2,-9 0 0-3,-9 6-8 2,-14 1-1-1,-13 4-4 3,-20 5-1-5,-15 0 1 3,-16 5 2 0,-14 0 1-1,-12 3 1 1,-11-3-7-1,-10 0 0 1,-9 0 1 0,-6 1 3 0,-8-1 0-1,-4-8-1 0,-2 0 3 0,-4-7 0 0,7-6-1 2,-1-3 1-2,9-8 0 0,7-5 3 1,2-5-3 0,12-3 0-1,0-2 1 2,7-3 2-3,17-3-5 1,11-2-3 1,22-1 3 0,15 1 1-1,17-3 6 0,7 5 5 1,14-2-1 0,9-1 3-1,13-2-4 0,-1-5 1 1,12-6-5 0,0-5 1-2,6-2-5 3,3-1-2-2,3-5-3 0,6-2 1 0,0-8-1 2,-3-6 0-2,0 3 2 2,3 5 0-3,-4 3-5 2,1-19-1-1,3 14-2 3,0 7 0-4,-3 6 5 0,0 10 1 2,3 6-1-1,3 5 0 1,6 5 2 0,3 3 2-1,9 0-2 1,2 3 0-2,19 2-1 3,11 3 0-2,16 7 0 0,8 4 0 1,21 2 2 0,12 5 0-1,9 3-3 2,21 3 0-3,12 7-1 2,20-2 3-1,16 8 0 1,11-3 3 0,15 9-1-2,4 1 2 2,5 12-2 0,-3-1-1-1,-6 3-2 0,1 0 1 3,-10 6 1-5,-9-4 0 2,-8-4 0 2,-7-4 2-3,-14-7-3 4,-15 0 0-3,-19-3 1 1,-17-8 2-2,-17-2 1 2,-16-3 1-1,-21 0-5 1,-14 5-1-1,-12 8-2 0,-7 14 0 1,-5 20 0 0,-6 11 0-1,-6 6 3 1,-10 13 0-1,-8 7 1 1,-9 1 2 1,-5-6-1-3,-10-2 2 0,-9 5-2 4,-3 2 2-4,-5 4-2 2,-4-6-1-1,0-8 1 1,-5-6 1-1,-4-7-8 1,-6-8-3-1,-11-13-31 1,-6-9-11 0,-19-23-62 5</inkml:trace>
    </iact:actionData>
  </iact:action>
  <iact:action type="add" startTime="33747">
    <iact:property name="dataType"/>
    <iact:actionData xml:id="d8">
      <inkml:trace xmlns:inkml="http://www.w3.org/2003/InkML" xml:id="stk8" contextRef="#ctx0" brushRef="#br0">3657 7726 148 0,'30'-16'57'0,"-21"11"-44"1,0-1 25 3,-6 6 8 4,3 0-10 0,-6 0-1-1,0 0-11 1,0 0-5 0,0 0-11 0,0 0-3-7,0 6-1 4,0-1-2 3,0 6 1-1,0-4-4 1,0 1-2 1,0 0 4-3,-6 0 1 1,0-2 8 1,-3-4 4-1,-12-4-1 1,-9-6 2-1,-11-6-4 1,-19-1-1 0,-11-12-2 1,-10-2 0-2,-11 3-2 2,-9-1 1-3,-9-2 0 2,-18-3 3-2,6 0-3 4,0 6 1-5,-1-3-7 4,1 0-1-3,9 0 0 2,0 0 0 0,12 2-5-1,3 3-1 1,14 3 7-1,13 5 6 1,11 3-1-1,19 2 2 0,11 1-5 1,12-1 0-1,15 1-28 1,15 2-10 0,18 2-36 0,15 4-13-1,20 2-41 8</inkml:trace>
    </iact:actionData>
  </iact:action>
  <iact:action type="add" startTime="34212">
    <iact:property name="dataType"/>
    <iact:actionData xml:id="d9">
      <inkml:trace xmlns:inkml="http://www.w3.org/2003/InkML" xml:id="stk9" contextRef="#ctx0" brushRef="#br0">2749 7255 224 0,'0'10'85'0,"3"4"-66"1,6 12 8 5,-6-13-2 0,9 6-13 2,3 2-4 0,6 3-5-1,8 2-3 0,1-2 1 2,-6-3-1-8,-3-2 0 5,-3-6 0 2,-27 6-3 6,-3-4 0-6,-15 1 4-1,-3 0 1 0,-5-3 11 2,-1 1 3-2,0-1-1 1,6-3-1-1,1 1-8 1,2-3-4-1,12-3-54 2,6 1-25-3</inkml:trace>
    </iact:actionData>
  </iact:action>
  <iact:action type="add" startTime="34916">
    <iact:property name="dataType"/>
    <iact:actionData xml:id="d10">
      <inkml:trace xmlns:inkml="http://www.w3.org/2003/InkML" xml:id="stk10" contextRef="#ctx0" brushRef="#br0">6497 8774 128 0,'-6'0'49'2,"3"0"-38"-1,-6-3 12 3,6 0 6 3,-3 3-6 1,-3-2-1-1,-6-4-10 2,-3-2-5-3,-3-5-4 3,-11-3 2-8,-4-7 4 4,-6-4-3 4,-5-2-1-3,-4-5 0 2,6-1-1 0,1-5-2 0,2-2-2-2,6-8 16 3,7-11 9-2,8-8-4 1,3-2 0 0,15-9 1-1,9-7 1-1,12-3-4 3,9 3 1-2,11 5-7 0,13 2 0 1,8 6-10 0,13 11-4-1,2 10-7 1,1 16 0-1,8 10-1 2,0 17 3-3,1 10 2 1,-10 13 2 1,-2 6 1 0,-7 4 1-1,-8 9-5 1,-10 10 1-1,-8 11 0 1,-3 8-1 1,-13 0 4-3,-5-5 2 0,-3-3 0 2,-6-8 2 0,-3-6-2 0,0-4-1-1,-3-9 1 0,0-2 1 1,0-6 1 0,3-4 1-1,0-4 0 3,3-2 2-5,0-3-3 2,3-2 0 1,2 0 5-1,4-1 3 1,0 1-6-1,3 2-1 1,0 3-2 0,0 0-2 0,0 3-2 0,-7-1-1-2,-2 6 2 2,0 0 0-1,-6 3-2 1,-6 2 2-2,-3 3-21 3,-9 2-8-2,-6 1-27 1,-8-4-11-1,-13-9-48 7</inkml:trace>
    </iact:actionData>
  </iact:action>
  <iact:action type="add" startTime="35607">
    <iact:property name="dataType"/>
    <iact:actionData xml:id="d11">
      <inkml:trace xmlns:inkml="http://www.w3.org/2003/InkML" xml:id="stk11" contextRef="#ctx0" brushRef="#br0">6378 7223 176 0,'50'-26'66'0,"-26"15"-52"1,15-5 8 5,-12 8 1 0,11-8-14 3,16-2-5-1,8-3-2-2,10 5-2 3,11 0 0-2,9 11-5-6,10 10 1 4,-4 13 0 4,6 6-1-2,0 13 15 2,-3 16 7-3,-8 16 3 2,-13 2 0-1,-12 12-2 1,-8 12-1 0,-12 5-7 1,-10 6-2-4,-14 0-2 2,-12 2 1 1,-9-2-2 0,-9-8 0-1,-9 0-1 1,-12 0 2 0,-14-3-3-1,-10-7 0 1,-11-6 1-1,-4-11 2 1,-8-15 3 0,-13-11 5-1,-8-8-2 1,3-11 1-1,0-10-5 0,-4-8 0 0,-2-8-3 2,9-8 2-2,5-11 2 1,10-10 5-2,12-10-6 3,8-12-2-2,9-4-12 1,10-6-4-2,5-3-39 3,3-18-16-2,-3-10-76 8</inkml:trace>
    </iact:actionData>
  </iact:action>
  <iact:action type="add" startTime="43835">
    <iact:property name="dataType"/>
    <iact:actionData xml:id="d12">
      <inkml:trace xmlns:inkml="http://www.w3.org/2003/InkML" xml:id="stk12" contextRef="#ctx0" brushRef="#br0">555 9401 268 0,'0'10'101'0,"0"-7"-78"0,-2-3 11 6,2 0 1 1,0 0-6 2,0 0 1-1,0 0-4-1,0 0 1 1,2-3-15-1,4-2 6-6,6-3 3 6,-3-5 0 0,12-8 2 0,0-11-7 1,0-8-1-1,0-13-9 2,8-8-2-3,4 1-4 3,3-7-3-1,-3 1-5-2,-1-5 0 2,7 2-3 0,-9 11 2-1,0 8 5 0,-1 7 2 0,-5 9-3 3,3 5 1-4,-6 8-3 2,0 7 0-1,-1 6-3 1,-2 8 1-1,3 14 5 1,-6 9 2-1,3 12-3 2,0 7 1-4,3 8 2 3,-1 6 3 0,1 10-2 0,0 11 0-1,-3 0 1 0,-6-1 0 1,-9-4 0 0,-6-1 0-1,-6 1-3 0,-3-6 2 0,-9-3 1 1,0-7 2 0,-8-1-1-1,-1-10-1 1,-9-5 1 0,6-8 1-2,-5-8 1 2,-1-8 3-1,-3-6-1 3,1-5 2-5,-1-5-2 3,3-10 0 0,7-6-6-1,2-8 1 1,0-5 0-1,-3-5 0 1,3-6 0 0,10 0 2-1,-1 3-1 1,3 5 2-1,6 3-2 1,6 3-1-2,3-3 5 2,12 0 1 0,3 2 2 0,0 3 2-1,9 1-5 0,0 4-1 0,5 3 0 3,4 3 0-4,3 5-5 0,-3 3-1 2,8 2-2 0,-5 8 3 0,6 1 0-1,-10 2 1 0,4 2 0 2,0 1 0-1,-3-1 0-1,0 4 0 0,-1-4-5 1,1-2-1-2,0 0-19 3,3-3-7-3,5 1-29 3,1 2-12-2,3 2-78 8</inkml:trace>
    </iact:actionData>
  </iact:action>
  <iact:action type="add" startTime="44750">
    <iact:property name="dataType"/>
    <iact:actionData xml:id="d13">
      <inkml:trace xmlns:inkml="http://www.w3.org/2003/InkML" xml:id="stk13" contextRef="#ctx0" brushRef="#br0">1303 9549 200 0,'0'0'77'0,"3"0"-60"1,3 0-3 4,-6 0-5 2,3 0-21 2,5-3-4-2,1 1 3 0,6-1 5 1,0-2 5 0,6-1 11-7,-6 1 4 4,6 0 8 4,3-3 4-2,-1 0-8 1,4-3-4-1,6-2-7 0,-9 2-4 0,2 4 0 2,-8-1 1-2,3 0-1 1,-6 2 2-1,3 4-2 0,0 2 2 3,-6 2 2-3,0 4 2 1,-1 2 1-1,4 5 2 1,-9 5-1 0,0 6 0-2,3 3-1 2,-9 4 0-1,-6 1-2 2,3 0-1-3,-9 0-3 4,-3-1 1-5,1 1-2 5,-7-3 2-4,3 0-2 2,-9-2-1-2,0-6 3 2,1-5 0 0,2-6 1-1,-6-4 2 2,3-6 1-3,3-6 1 2,4-2 4-1,2-5 3 2,6 0 3-3,3-6 3 1,3-4 6 1,12-6 4-1,-3-6-4 2,6-5 1-3,3 3-10 5,3 0-3-7,-4 6-11 3,-2-1-4 1,3 5-21-1,6 6-7 2,9 8-69-2,12 10-31 1,8 11-25 8</inkml:trace>
    </iact:actionData>
  </iact:action>
  <iact:action type="add" startTime="46252">
    <iact:property name="dataType"/>
    <iact:actionData xml:id="d14">
      <inkml:trace xmlns:inkml="http://www.w3.org/2003/InkML" xml:id="stk14" contextRef="#ctx0" brushRef="#br0">847 10197 200 0,'0'-13'77'1,"-6"10"-60"-1,3-7-16 5,3 4-9 2,0 1-1 1,0 0 2 0,0-1 18 0,0 1 7-1,0 2-8 2,0 1 16-8,0 2 8 4,0-3-5 2,3 3-2 1,3 0-13 0,-6 0-6-1,3 0-5 1,3 0 0-1,-3 0 2 0,6 0 2 1,-6 3 1 1,3-3 2-3,3 0 4 2,3 0 1-1,-3 5-8 1,0 0-2-2,3 3-3 3,-4 3 1-2,4 2 0 0,0 6 1 1,0 5 0 0,3 7 0-1,-3 9 4 1,6 5 5-1,-3 3-3 2,3 4 0-3,-1 4 0 2,-2-3 4-1,-3 0-4 1,3 0 0-1,0 2-2 2,0 1 0-4,-3-3 0 4,-3-6 0-2,0 1-2 1,-6-3-1 0,0-5 3-1,3-3 3-1,-6-3-4 3,0-2-2-2,-6 0-2 1,3-1 0-1,3-1 0 1,-3-4 1-2,-3 0-2 3,6-4 1-2,0-4-2 1,0-5-1-1,0-2-8 1,0-6-5-1,0-5-11 1,9-5-3-1,0-11-5 1,2-8 0 0,7-7 4-1,-6-9 2 2,0-3 8-3,0 4 6 0,3-1 5 2,-6 0 4 0,-3 3 2 0,0 6 3-1,3 7-1 1,-9 3 2-1,3 5 2 1,0 5 2-2,-3 3-1 3,0 6 1-2,0 2 0 0,0 10 1 1,0 9 2 0,-3 10 4-1,0 3-4 1,3 5 2-2,-9 0-3 2,0 2 0 2,0 4-5-4,0-1-3 0,-3-2 0 3,3-6-1-2,0-5 0 1,3-2 0-1,-9-6 4 1,1-5 2-1,-4-6-2 2,-3-4-1-3,-9-6-3 2,0-3-1-1,1-5-1 0,-1 0 0 1,6 0 2 0,-3 0 2-1,6 3 1 1,9 2 3-1,0 1-8 1,4 2 0 1,-1 2-35-4,0 4-16 2,6 4-91 9,3 3-59-8,0-5 90-1</inkml:trace>
    </iact:actionData>
  </iact:action>
  <iact:action type="add" startTime="47197">
    <iact:property name="dataType"/>
    <iact:actionData xml:id="d15">
      <inkml:trace xmlns:inkml="http://www.w3.org/2003/InkML" xml:id="stk15" contextRef="#ctx0" brushRef="#br0">704 11962 152 0,'-9'2'57'1,"0"-4"-44"0,6 4-12 3,-2-2-10 3,5 0 25 2,0 0 15-3,0 0 20 2,0 0 11-1,0-2-33 3,0 2-5-9,0-3-4 3,5-2-12 4,-5-3-2-1,9-3-4 1,-6-5-2-1,6-5 3 1,12-8 0-1,-3-5 3 1,6-3 1 0,3-3-1 0,-1 3 1-1,4 5-2 1,0 1 2-1,0 1-6 1,-1 1-1-1,1 8-5 1,0 3 1-1,0 4-3 1,0 6 2-1,-7 6 3 3,7 2 1-5,-3 5-2 3,3 3 2-1,-9 3 1 1,2 2 2-1,-5 3-1 1,3 5 2-1,-9 5 0 1,0 9 1 0,3 2 2-1,-9 5 3 0,0 3-2 1,-3 0 1-1,-3 3-1 1,-3-1 3-2,-3 1-1 3,0 2 0-2,-3-2-5 1,-3 0-3-2,-6-6 6 4,0-2 3-4,-3-1-5 2,0-2-1-1,-2 0 0 1,-7-5 0-1,3-5 2 0,3-6 1 1,-2-5-3 0,2-6-1 0,-6-5 5-1,0-2 3 0,0-3-6 2,1-5-1-3,2 2-2 2,0-7 1-2,-3-4-2 2,9-2 2 0,1-5-4 0,-4 0-2-1,9-3-3 2,-6-2-1-3,6 2 4 2,3 3 1-2,9 0-1 3,-3 0 2-2,12-1 5 1,-3 1 2-1,6 0 2 1,3 3 0 0,6-1 0-1,-6 3 0 0,6 3 0 1,-6 0 0-2,6 2-2 3,2 0-1-2,1 4-3 1,0 1 1-1,3 4 0 1,3 2 1-1,-7 0-5 2,7 0-1-3,-6 2-10 1,3 4-5 1,3-1-38-1,2-3-14 2,-2-2-70 5,9 3-61-6,3-3 74 0</inkml:trace>
    </iact:actionData>
  </iact:action>
  <iact:action type="add" startTime="48008">
    <iact:property name="dataType"/>
    <iact:actionData xml:id="d16">
      <inkml:trace xmlns:inkml="http://www.w3.org/2003/InkML" xml:id="stk16" contextRef="#ctx0" brushRef="#br0">1425 12126 284 0,'0'3'107'0,"-6"-3"-83"1,0 2-5 5,6-2-6 1,-9 3-10 1,-3 2-2-2,3 3 17 3,0 3 8-2,-3 2-13 1,3 8 22-7,3 3 8 5,3 2-5 2,0 1-2 0,3-3-7-1,-6 2-1-1,3-5-16 2,3-2-5 0,0-1-9-1,0-5-1 1,0 1-34-1,0-4-16 1,3 1-47 0,3 2-20-2,-6 0-26 10</inkml:trace>
    </iact:actionData>
  </iact:action>
  <iact:action type="add" startTime="48383">
    <iact:property name="dataType"/>
    <iact:actionData xml:id="d17">
      <inkml:trace xmlns:inkml="http://www.w3.org/2003/InkML" xml:id="stk17" contextRef="#ctx0" brushRef="#br0">838 12787 284 0,'3'-2'107'1,"3"2"-83"0,3-3 17 3,0 3 2 4,-3 0-14 0,3 0-5-2,3 0-9 2,3 0-2 0,-3 0-8 1,0 5-3-8,5 3 1 4,-5 8-2 4,6 5 2-3,3 3 4 2,-3 8 4-1,-6-8 2 1,9 18 3-1,-1 6-1 1,-2 5 4-1,3 2-9 2,0 1-3-2,-6 2 2 0,0 3 2 2,6 2-4-2,-12-2 1-1,2-5-1 2,-2-3 1 0,0-6-2-1,-6-4 1 0,6-6-6 1,-9-6-1 0,3-2 0 0,-3-7 2-1,0-7-10 1,6-1-2-1,-6-4-17 0,3-4-6 1,6-9-11 0,0-10-3-1,6-14-3 1,3-12-1-1,3-12 17 1,-4 4 7 0,4 2 17-2,-9 8 6 1,0 5 5 2,-3 8 2-2,-3 6 12 1,0 4 5-1,0 4-4 1,-3 7 1-1,3 8-1 1,-6 9-1-1,0 7 6 2,0 5 1-4,0 6-5 3,0 2 0-1,0 3-6 2,0-2-1-3,-6-1-6 3,3-2-3-2,-3 0-3 1,0-8 1 0,-9-3 1-1,0-3 0-1,-6-5-14 2,-5-5-3 0,2-5 2-1,-12-6 4 1,3-5 4 0,3 1 2-2,1-4 0 3,5 3 4-2,6 0-9 2,-3 3-1-3,9 2-32 1,3-2-11 1,3 5-77 6</inkml:trace>
    </iact:actionData>
  </iact:action>
  <iact:action type="add" startTime="49164">
    <iact:property name="dataType"/>
    <iact:actionData xml:id="d18">
      <inkml:trace xmlns:inkml="http://www.w3.org/2003/InkML" xml:id="stk18" contextRef="#ctx0" brushRef="#br0">1213 14129 316 0,'0'16'118'1,"6"-11"-92"-1,-6 0 19 5,0 1 2 3,0-6-12 0,0 5-3-2,0 0-12 3,0 0-5-2,0-5-8 2,3 6-7-8,-3-1-1 4,9-2-32 3,-6 2-13-1,3-2-41 0,6 4-17 1,-3 4-31 7</inkml:trace>
    </iact:actionData>
  </iact:action>
  <iact:action type="add" startTime="49330">
    <iact:property name="dataType"/>
    <iact:actionData xml:id="d19">
      <inkml:trace xmlns:inkml="http://www.w3.org/2003/InkML" xml:id="stk19" contextRef="#ctx0" brushRef="#br0">1273 14459 260 0,'0'32'99'1,"0"-21"-77"0,-3 7 13 2,3-12 3 5,-6 2-9 0,6 0-2-2,0-1-20 4,0-1-8-4,0-1-142 1,9-8-61 0,0-10 102 2,3-8 51-2</inkml:trace>
    </iact:actionData>
  </iact:action>
  <iact:action type="add" startTime="49509">
    <iact:property name="dataType"/>
    <iact:actionData xml:id="d20">
      <inkml:trace xmlns:inkml="http://www.w3.org/2003/InkML" xml:id="stk20" contextRef="#ctx0" brushRef="#br0">1326 14936 456 0,'15'31'170'1,"-15"-23"-132"0,-6-2-57 4,3-4-36 2,-6-2-42 1,-2 0-11-1,2-2-25 1,3-1-11-1</inkml:trace>
    </iact:actionData>
  </iact:action>
  <iact:action type="add" startTime="49870">
    <iact:property name="dataType"/>
    <iact:actionData xml:id="d21">
      <inkml:trace xmlns:inkml="http://www.w3.org/2003/InkML" xml:id="stk21" contextRef="#ctx0" brushRef="#br0">871 15637 244 0,'0'-3'90'1,"0"1"-70"0,6-9 2 3,-6 6-4 4,9-6-6-1,-3-2 1 2,9-6 6-2,-3-2 2-1,5 3-10 2,4-3 9-7,0-1 6 5,0 1-10 3,9-5-3-2,0-3-11 1,5-3-1-2,4 0-6 3,0 3 1-3,-7 5 2 3,4 6 3-2,-3 4-2 1,-3 4-2 0,-7 7 4-1,4 6 3 0,3 5 3 1,-9 8 1-1,3 8 0 1,-4 10 2 1,-2 8-3-3,0 11 1 0,-6 5-3 3,0 14 0-2,-6-1 3 0,-6 1 3 1,0-17 2 0,-9 19 3-1,-3-5-7 2,3-3-1-3,-9 0-4 2,0-7-3-1,-5-12 0 1,-4-4-1 0,-3-6 0-1,-3-6 0 0,1-4 0 2,-7-6 0-3,6-2 2 2,-6-6 1 1,7-5-4-3,2-3-1 0,0-8-2 3,3-5 3-2,4-7 0 1,2-9 1-1,0-13-3 1,0-6 2-1,12 12-1 1,-3-20-2-1,3 6 3 1,0 6 2-2,9 7 2 2,-6 5 1 0,6 4 6 0,6 7 4-1,3 0-1 1,6 3 0-1,0 2-12 1,6 0-3 1,9 1 1-3,-1 2 0 0,4 3-2 3,0 2 2-2,6 0 7 2,-7 3 4-3,4 3 3 2,-3 5 3-1,-3 0-7 2,-7 2-1-2,4 4-4 2,-3 4-3-3,-3 3-11 1,0 3-6 1,-3-5-34-1,-1-1-15 1,7-5-30 0,12-7-13-1,0-12-37 8</inkml:trace>
    </iact:actionData>
  </iact:action>
  <iact:action type="add" startTime="50725">
    <iact:property name="dataType"/>
    <iact:actionData xml:id="d22">
      <inkml:trace xmlns:inkml="http://www.w3.org/2003/InkML" xml:id="stk22" contextRef="#ctx0" brushRef="#br0">1615 15933 360 0,'-9'6'134'1,"9"-1"-104"0,-9 5 7 3,6-2-2 3,-3 8-17 1,-3 3 0 0,-5 10-1-1,-1 8 1 0,0 10-10 2,0 4 7-8,0 4 2 4,-3 1 2 3,6-3 3 1,-6 2-3-2,4 1-2-1,5-8-9 2,0-6-5 2,0-5-7-3,6-8 0 0,-3-5-22 1,3-8-8-1,6-11-34 1,6-13-14-2,9-18-31 3,2-19-14-3,10-11 2 9</inkml:trace>
    </iact:actionData>
  </iact:action>
  <iact:action type="add" startTime="50967">
    <iact:property name="dataType"/>
    <iact:actionData xml:id="d23">
      <inkml:trace xmlns:inkml="http://www.w3.org/2003/InkML" xml:id="stk23" contextRef="#ctx0" brushRef="#br0">1767 16155 312 0,'24'14'115'0,"-6"-6"-89"1,-6 2 8 3,-9-4-4 3,2-1-21 2,-5 0-4-3,0 3-6 1,0 0-3 1,-11 0 3 0,2-3-2-7,-9 0-1 5,6 1 3 3,-9-4 0-3,0-2 1 2,0 0 0-1,3 0 0 1,1 0 0 0,2 0 2-1,-3 0 1 1,6 3 1-1,-6 0 0 1,6 2 9 0,0 0 6-2,3 6 5 2,0-1 5-1,9 4 2 1,-5 2 1-1,5 5-4 1,5 3-3 0,-2 2 2-1,6 3 0 1,3 6-8 1,3-4-4-3,0 1-11 1,3-3-2 1,0 0-13 0,3-5-3-1,-1-3-22 0,1-2-9 1,0-6-23 0,0-5-9 0,3-8-34-1,0-5-15 0,-10-1 2 7</inkml:trace>
    </iact:actionData>
  </iact:action>
  <iact:action type="add" startTime="51371">
    <iact:property name="dataType"/>
    <iact:actionData xml:id="d24">
      <inkml:trace xmlns:inkml="http://www.w3.org/2003/InkML" xml:id="stk24" contextRef="#ctx0" brushRef="#br0">1889 16830 312 0,'-6'35'115'1,"3"-17"-89"0,-9 3-3 3,3-10-6 4,-6 2-11 0,-5 0-1-1,-10 3 2 0,-3 3 2 2,-6-3-4-2,-2-1 1-6,-1-1 1 5,0-6-1 2,1-3-1-1,-10-5-3 1,0-3 1-1,-8-5-2 1,5-2 2-1,-5-4-4 2,-1-1 0-2,1-7 1 1,5-4 2-1,-5 0-1 0,2-6-1-1,3 0 1 4,1-5-1-4,2-5 0 2,4-6 2 0,5 0 1 0,-6-2 1-1,13 0-5 1,5 0 1-2,3 2 0 2,3-2 2-1,3-1 1 1,4-1 1 0,-1-4-2 0,6 0-2-1,3-2 1 0,6 3-1 0,3-1 2 2,0-5 3-3,9-8-2 2,-6 3 0 0,6 3-1-1,0 2 1 1,3 5 2 0,5 6 4-1,-5 10 5 1,12-2 1 0,15-14 3-2,8 6 1 1,4 3-8 1,0 2-2-1,-1 2-5 1,4 6-1 0,5 5-1 0,1 6 1-2,2 2 2 2,1 6 2 0,5 4-6 0,4 7 0-1,-10 4-3 0,7 3-2 1,2 3 3-1,-2 2 2 1,2 5 0-1,-8 6 2 1,-4 5-4 0,-5 9 0 0,-4 4-4-1,1 6 1-1,-3 2-3 3,-4 6 2-2,-5 5 3 0,-6 2 1 1,-7 17-2 0,4 7 0-1,-9 6-1 1,0-1 3-1,-9 9 2 3,-3 7 2-5,-6-4 5 3,-6-4 3-1,-9-2-2 0,-6 3 2 1,-6-1-6 0,-6-7-1-1,-5-8-2 1,2-6 1 0,3-5 0-1,6-7 1-1,1-4-2 2,2-5 1-1,6-7-11 1,6-9-2 1,3-7-33-2,0-12-14 0,6-12-69 1,0-24-30-1,3-13 18 8</inkml:trace>
    </iact:actionData>
  </iact:action>
  <iact:action type="add" startTime="55575">
    <iact:property name="dataType"/>
    <iact:actionData xml:id="d25">
      <inkml:trace xmlns:inkml="http://www.w3.org/2003/InkML" xml:id="stk25" contextRef="#ctx0" brushRef="#br0">1969 10552 168 0,'0'0'66'0,"0"2"-52"1,-9 9 10 4,9 2 0 3,0 11-6 0,-6 13 0-1,6 24-2 1,6 23 0-1,-6 22-8 3,9 29-3-9,-6 16 1 5,6 24 6 0,6 18 2 3,3 21-3-2,9 16 1 0,-3 8 2 1,8 11 1-2,4-24 7 3,-6-19 4-2,-6-20-1 1,2-28 0-1,-11-28-8 1,0-22-2-1,-9-18-9 2,0-15-2-4,3-12-7 4,-9-15 0-2,0-14-23 1,0-10-11-1,0-11-2 0,0-16-2 0,3-15-15 1,3-24-6 1,6-30-31 4,3-18-27-6,3-16 49 2</inkml:trace>
    </iact:actionData>
  </iact:action>
  <iact:action type="add" startTime="55889">
    <iact:property name="dataType"/>
    <iact:actionData xml:id="d26">
      <inkml:trace xmlns:inkml="http://www.w3.org/2003/InkML" xml:id="stk26" contextRef="#ctx0" brushRef="#br0">2460 12761 204 0,'15'-21'77'1,"-3"29"-60"0,-9 10-1 0,3 3-1 0,0 16-2 1,0 27 2 6,3 28-2 0,0 20 0-2,3 23-7 3,-3-3 9-8,-3 0 5 5,3 0 5 1,-3-10 4 2,-3-19-6-2,-3-15-4 0,0-17-5 1,-3-15 1-1,-6-14-10 1,-9-13-3-1,-6-10-2 1,-6-19 0-1,1-11 0 2,-13-13 2-3,-9-16-1 4,-8-10-1-5,-10-5 1 2,4-4-1 1,5 1-3-1,4 3 2 2,2 2 1-2,6 2 2 1,7 4-3 0,8 10 0-1,3 8-4 0,9 5-1 0,4 5-24 1,5 6-10-1,3 5-100 8</inkml:trace>
    </iact:actionData>
  </iact:action>
  <iact:action type="add" startTime="65783">
    <iact:property name="dataType"/>
    <iact:actionData xml:id="d27">
      <inkml:trace xmlns:inkml="http://www.w3.org/2003/InkML" xml:id="stk27" contextRef="#ctx0" brushRef="#br0">9554 14425 272 0,'6'-3'101'0,"-6"-2"-78"1,0-3-2 4,0 6-8 2,-3-4-14 2,-3-2-4-2,-3-2-13 2,-9-1-6-3,-9 1 13 3,-6-1-6-8,-11 6 0 4,-10 2 11 3,-11 3 5-1,-4 5-1 1,-11 3 2-1,-12 0 6 1,-13 0 6 0,-11-3-2-1,-15-2 2 0,-9-3-7 1,-2-3-1 0,-10-2 0 0,0 0 0-1,-6 2 0 1,3-2 0 0,-5 2 2-1,8 3 3-1,6 0-2 3,9 3 1-3,12 0-3 3,12-1 2-2,15 1 7 1,17-3 5-1,16-3 0 1,8-2 0-2,10-6-1 3,8 1-2-2,6-6-4 0,6-3 0 1,7-4-7 0,-1-12-3-1,6-12-8 1,6-20-4-2,3-7 1 2,-3-8 0 1,6-8 3-2,0-5 2-1,0 2-3 3,0-2 0-3,-6-13-10 3,3 10-1-2,0 13 4 1,0 11 6-2,3 8 9 3,-6 13 5-3,4 8-1 3,2 11 0-2,0 2-3-1,0 8-2 2,6 0-4 1,3 6 0-2,8-3 2 1,1 2 1-1,15 3-2 1,12 3 2 0,11 0-1-1,25 5-2 0,17 3 3 1,21 2 0-2,18 0-2 3,18 3 2-2,3 3 1 1,2 0 0-1,4 2 0 1,-3-3 0-1,0 4 0 1,-7-4 2-1,-11 1-3 0,-12 0 0 1,-18-3 1-1,-17 5 2 0,-13 0-1 1,-17 6-1 0,-10 7-4-1,-8 19-2 1,-4 19 3 0,-5 15 3-1,-6 9 1 1,-9 2-1-1,-6 5 7 1,-3 6 3-1,-4-6 3 1,1-5 3-1,0-8-5 1,0 0-1-1,3-2-6 1,0-4-3-1,3-1 0 1,0-7 1-1,0-4-8 1,0-6-3-1,8 6-112 8,10-6-69-7,33-15 79-1</inkml:trace>
    </iact:actionData>
  </iact:action>
  <iact:action type="add" startTime="69224">
    <iact:property name="dataType"/>
    <iact:actionData xml:id="d28">
      <inkml:trace xmlns:inkml="http://www.w3.org/2003/InkML" xml:id="stk28" contextRef="#ctx0" brushRef="#br0">9292 14502 256 0,'6'-3'0'1,"-3"1"-1"0,6-1-56 12,-1-2 25-12,1-1 22 14,3-4 16-14,3-4 11 14,3-1 4-14,-3-4-9 13,0 1-2-8,-3-4 3-5,0 4 1 14,-3 2-7-14,-3 5 2 0,-1 3 4 13,1 3-9-13,3 5-2 13,3 8-2-13,6 5 2 14,6 9 1-14,3 7 3 14,8 2 1-14,4 1 3 13,6 3-3-7,5 2 1-6,13-3-5 13,5 8 0-13,1-2-3 14,-1-3-1-14,-11-5 3 13,-7-6 1-13,-8-5-19 14,-3-7-9-14,-12-6-62 14</inkml:trace>
    </iact:actionData>
  </iact:action>
  <iact:action type="add" startTime="69583">
    <iact:property name="dataType"/>
    <iact:actionData xml:id="d29">
      <inkml:trace xmlns:inkml="http://www.w3.org/2003/InkML" xml:id="stk29" contextRef="#ctx0" brushRef="#br0">9938 14306 204 0,'15'13'77'15,"-4"-5"-60"-14,25 16-9 0,-15-5-9 4,9 12-2-4,8 12 3 13,10 4 1-13,0 1-1 14,-4-3 1-14,-5 0-4 0,-6-3 2 12,-6-5-4-12,-10-2 1 14,-5-6-18-14,-9-3-6 14,-9-5-3 0,-6-5-32-9,-8-5 4-5,-10-9 19 14,-9-4 11-14</inkml:trace>
    </iact:actionData>
  </iact:action>
  <iact:action type="add" startTime="74957">
    <iact:property name="dataType"/>
    <iact:actionData xml:id="d30">
      <inkml:trace xmlns:inkml="http://www.w3.org/2003/InkML" xml:id="stk30" contextRef="#ctx0" brushRef="#br0">10911 16566 96 0,'-27'-8'38'1,"15"2"-29"0,-29 4-3 5,20 2-1-2,-12-3 2 5,-12 0 4-2,-5-5-9 0,-10-2 0 1,-11-1-2-1,-13 1 0 1,-2-1 0-1,-6 1 2 3,-9 2-1-4,-9 2-1 1,-1-2 3 1,-8 3 2-1,-9 0 11 1,-6 2 7 0,-6 1-10-1,-11-1-2 0,2 3-3 1,-6 0 0-1,-9 3-4 2,1-1-3-8,-7 3 0 5,-3 1-1 2,-2-4 0-2,-7 1 0 1,1-3 2 1,-1 0-1 0,0-3-1-1,1 3 5 1,-1 0 1-1,1 3 0 1,5 0-1 0,1 2 1-1,8 0 1-1,-12 3 3 2,10-5 1 0,-1-1-5 0,3 1-2-1,3 0-7 1,4-1 0-1,8 1 3 2,9 0 2-3,6-1-3 4,6 9-1-5,3 2-2 3,6 0 3-1,-12 3 0 1,9-2 1-1,18-1 0 1,6-11 2-2,9-7 3 3,2-5 2 0,10-6-6-3,11-3-2 0,10-2 4 3,5-8 5-2,10-3-4 1,5-10 0-1,3-9-2 2,4-7-2-3,8-5-2 2,-3-6-1-1,12-8 2 3,9-5 2-5,3-8 4 2,-3 3 4 1,6 5-4 0,-3-3-3-1,3 6-6 1,-6 2-2-1,6 8-2 0,-3 9 0 3,3 9-4-4,9 12 0 0,0 9 10 3,3 9 6-2,18 5-1 0,3 6-2 1,14 5 0 1,16 5-1-3,17 2-3 2,6-2 2-1,16-2 1 2,14 4 0-3,-3-2 0 2,6 0 2-1,3 5 3 1,3 3 4-2,3-2-2 3,6 2-2-2,12 2-2 2,8-4-3-1,13 1 1-2,6-4-1 4,14 0-3-6,10-3 2 4,8-3 1 0,9 0 0 0,10 3 0-1,-1 0 2 1,-6 3-3-1,0 5 0 1,-11 0 3 1,-7 0 3-4,1 3 0 3,5-1 0-1,1 1 1 2,-1-1 1-2,3 1-3 0,10-3-1 0,-4 0-1 2,0 0-2-1,-5 2 1-2,2 3-1 1,-9 1-3 1,1 2 2 0,-13-1-6-1,1 1 0 0,-13 3 1 1,-17 2 3-1,-12-2 2 1,-9-1 3 0,-18-5-3 1,-15 3 0-4,-12-3 1 3,-14 1 2-1,-10-4-1 1,-14-2 2-1,-13 3-2 2,-11 5-1-3,-9 13-2 2,-6 18 1 1,-4 19-1-3,-5 11 0 1,-6 13 2 2,0 16 0-2,-3 0 0 0,-6-8 0 1,-3-11 4 0,-8-10 5-2,-7-3-1 3,-6-11 1-3,-9-4-8 4,-11-7-2-5,-13-7 4 3,-14-2 5 0,-9-11-2 0,-13-11-1-1,-14-11-2 1,-15-18-3-2,-3-8-2 3,-3-13-1-2,0-8-27 1,12-2-10-1,9 2-68 7</inkml:trace>
    </iact:actionData>
  </iact:action>
  <iact:action type="add" startTime="81622">
    <iact:property name="dataType"/>
    <iact:actionData xml:id="d31">
      <inkml:trace xmlns:inkml="http://www.w3.org/2003/InkML" xml:id="stk31" contextRef="#ctx0" brushRef="#br0">11015 16727 84 0,'24'13'33'1,"-9"-8"-26"0,18 17 5 3,-19-12 2 4,10 6-4 0,6 3 0-1,6 4 7 1,5 4 6-1,4-1 12 2,3 6 6-3,-1-3-11 2,4 3-3-1,3-3-16 1,-4 3-2-7,-2-6 1 5,-7-2-6 1,-2-3-2 1,-9-2-17 1,-6-6-7-2</inkml:trace>
    </iact:actionData>
  </iact:action>
  <iact:action type="add" startTime="81892">
    <iact:property name="dataType"/>
    <iact:actionData xml:id="d32">
      <inkml:trace xmlns:inkml="http://www.w3.org/2003/InkML" xml:id="stk32" contextRef="#ctx0" brushRef="#br0">11533 16838 224 0,'33'27'85'1,"-12"-6"-66"0,8 10-3 4,-14-17-7 1,6 7-10 3,6 5 1-3,3 6-2 3,5 2-2-2,-2 4 3 2,0-4-11-8,-6-5-2 3,-4-3-6 5,-2-7-3-3,-6-3-5 2,-3-3 0-1,-3-5-12 10,-3-3-32-11,-6-7 12 4</inkml:trace>
    </iact:actionData>
  </iact:action>
  <iact:action type="add" startTime="82178">
    <iact:property name="dataType"/>
    <iact:actionData xml:id="d33">
      <inkml:trace xmlns:inkml="http://www.w3.org/2003/InkML" xml:id="stk33" contextRef="#ctx0" brushRef="#br0">11036 16634 156 0,'-6'-5'60'1,"3"2"-47"0,0 3 8 2,3 0 0 4,0 0-13 2,0 0-2-2,0 0 0 1,3 3 1-1,3 5-3 1,6 8 2-7,9 8 3 5,6 5-3 3,5 10 2-3,7 4-3 2,6-3 2-1,-1 2-2 0,4 5 2 1,2-2 2 0,1 0 2-1,3 0-1 1,-1-2-1 1,1-1-5-3,-1-2-1 0,4-3 1 3,2-5 0-2,-2-3 0 1,0-6 0 0,2-4 2 0,4-3 1-1,5-3-3 0,1 3-3 1,2-5 0 1,0-4-1-4,4-1 4 3,2-6 2 0,4-3 0-1,2-2-1 0,-6-6-3 1,4-10-2-1,-1-3-2 2,3-5-1-1,-2-5-3-1,-1-6 1-2,-5 0 3 5,2 1 3-4,-3-4-2 3,4 4 0-2,-10 2 1 1,-2-3 2-1,-7 0-3 0,-5-2-2 1,-7-6-12 1,-5 3-2-4,-3 0-5 3,-6 3 0 0,-7 2 11-1,-2 3 3 0,-3 6 8 2,-3 1 2-2,0 7 8 0,-6 1 4 1,0 7-5 0,-4 1-1-2,-2 6-9 3,-6 6-4-3,-3 2-2 2,-6 10 1 0,-5 6 4 0,-7 11 1-2,-6 4-2 2,-9 6 2-1,-8 3 1 3,-4-3 2-4,-3-2 1 1,4-4 1 0,2-4-2 1,6-11 1-1,10-6 0 2,11-7 3-3,9-8-3 3,15-9 0-1,15-7-10-1,14-8-5-1,10 0 1 3,6 5 2-3,2 8 2 3,4 6 5-2,2 7-1 1,1 11 1-2,-1 8 0 3,1 8 0-2,-1 7 0 2,1 4-2-4,-3-1-33 4,-1 1-15-2,4-1-26 7</inkml:trace>
    </iact:actionData>
  </iact:action>
  <iact:action type="add" startTime="83243">
    <iact:property name="dataType"/>
    <iact:actionData xml:id="d34">
      <inkml:trace xmlns:inkml="http://www.w3.org/2003/InkML" xml:id="stk34" contextRef="#ctx0" brushRef="#br0">21701 16306 204 0,'42'-21'77'1,"-30"11"-60"-1,-3 2-1 14,-7 5-1-13,1 3-20 14,-6 0-3-14,-5-3-2 13,-10 3 1-13,-12-2 6 14,-12 2 1-14,-11 2 4 4,-13 4-6-4,-11-1 1 0,-12 0 1 13,-10 0 3-13,-11 1 2 14,-15-4 3-14,-3-2 1 13,-15 0 3-13,-12 0-5 14,-5 6-3-14,-16 2-1 14,3 8-1-14,-5-1 0 13,-7 4 0-8,-5-3 2-5,2-8 1 14,1-6-4-14,5-2 1 14,1-5 2-14,-1-3 1 13,6-2-1-13,7 2 1 14,5 0-4-14,6 2 0 14,15 4 1-14,12 2 0 13,12 0 0-7,12 0 2-6,9 2-1 13,9 1-1-13,5-3 1 14,16-3-1-14,8-5 6 14,10-5 6-14,8-8 5 13,9-8 4-13,10-11-5 14,5-5-1-14,3-24-12 13,12-10-1-7,3-19-9-6,6 0-3 0,0-10-5 13,0-11-4-13,0 2-16 13,0 17-7-13,3 10 30 14,2 13 16-14,4 11 15 13,9 10 9-13,3 4-11 14,9 9-2-14,5 3-9 16,13 9-4-13,8 4-4-3,19 11 1 14,11 3-1-14,18 11 0 14,12 4 2-14,18 9 2 13,15 5-3-13,18 2-2 14,8 3 2-14,4 0 2 14,5 1 0-6,4-4-1-3,2 1 1 3,1-1-1-1,5-2 0-2,6 0 0 4,4-5 0-4,2 2 2 0,0-5-8 3,7-3-3-2,-4 0-2 1,-3-5-1-1,-5 3 4 1,-4-3 5-1,-18 5 0 1,-5-2-1-2,-12 2 5 5,-16 3 3-6,-14 3-3 2,-15-1-1 1,-12 4-2 0,-14 4 0-1,-16 14 4 1,-12 13 1-1,-17 13-4 0,-9 13-1 2,-13 6 3-2,-11 10 3-1,-12 6-1 3,-9-6 0-2,-9-10 3 1,-9-11 1-1,-11-10-1 1,-16-3-1-1,-3-8-3 1,-11-3 1-2,-4-2-2 5,-8-6 2-6,-9-2 0 2,-13-8 1 1,-8-8 0 0,-9-6 2-2,-12-10-12 4,-15-5-5-5,-3-8-50 13,-12-1-64-12,0-1 23 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0:57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63">
    <iact:property name="dataType"/>
    <iact:actionData xml:id="d0">
      <inkml:trace xmlns:inkml="http://www.w3.org/2003/InkML" xml:id="stk0" contextRef="#ctx0" brushRef="#br0">5895 8744 140 0,'-3'6'52'0,"-5"7"-41"1,-13 13 4 3,9-7 1 3,-9 5-4 1,-18 8 1 0,-8 2-7 0,-16 6-2 0,-11 2-2-1,-7 0 5-6,-17-2 3 6,6 2-1 2,-6-2 0-4,-7 0 6 3,-8-6 4 1,-6-5-3-2,-12-2 1-1,-12-6-8 2,-2-8-1 0,-10-2-6 0,-3-9-2-2,0-4 0 3,-5-6 2-3,8-6-3 3,3-4 0-2,3-6 3 1,9-2 3-2,6-6-4 3,9-8-3-2,9-2 7 0,12-6 4 0,15 1-2 2,8-4-2-2,16-4-5 1,2-6 0-1,16-8 0 0,8 0 0-1,15 1-3 3,3-6 2-1,12 2-1 0,4-2 0-1,10 0 2 1,10 5 0-1,6 0 0 0,9-5 2 1,9 0-1 1,8-3 2-3,13-2-9 1,5 8-1 1,34-14-1 0,-4 0 0-1,12 11-2 1,-3 5-1-1,15 3 1 0,0 3 4 3,9 5 3-4,9 7 2 0,6 4-4 3,0 10-1-2,9 8 3 1,0 2 3-2,-1 6 3 3,10 10 1-2,3 6-5 1,2 10 1-2,1 9 0 4,0 12 0-5,-9 11-3 3,-10 13 2 0,-8 11 1 0,-12 5 2-1,-15 6 5 1,-11 4 6-1,-13 14-3 1,-12 8 0 0,-8-2-4-1,-16 1 1 0,-8 9 0 1,-9-3 3-1,-18-7-3 1,-12-12-2-1,-15 4 6 1,-12-4 5-1,-12-2-8 1,-6-8-2-2,-8 1-2 3,-7-15 2-2,15-17-1 0,-23 4 0 1,8-4-6 0,4-4 1-2,8-4-31 3,6-6-14-2,16 0-79 9</inkml:trace>
    </iact:actionData>
  </iact:action>
  <iact:action type="add" startTime="3883">
    <iact:property name="dataType"/>
    <iact:actionData xml:id="d1">
      <inkml:trace xmlns:inkml="http://www.w3.org/2003/InkML" xml:id="stk1" contextRef="#ctx0" brushRef="#br0">22398 8930 192 0,'23'-6'71'0,"-20"6"-55"1,0 0-2 5,-3 0-4 2,0 0-7 0,0 0-2-2,-3 0-3 2,-6 0-1 0,-8 0 2 0,-13 0 0-7,-12 0 1 4,-12 6 0 3,-14-1 0-1,-9 0 0 2,-16 1 2-2,-20 2-1 1,-6-3 2 1,-15 0-2-3,-15-2-1 3,-11-3 1-3,-16 2-1 3,-8 1 0-3,-13 5 2 0,-5 0-1 3,-16 5-1-2,-11-2 1 1,-12-1 1-1,-12 1-1 1,-6 2 2-1,-6 3-4 1,3 3 0-2,-3-1 1 5,-8-2 0-6,-1-3 4 3,-12-5 5 0,3-3-3 0,-3 3 2-2,4 3-3 2,5 2 0-1,0-2 1 1,12 2 1 1,3 3 1-3,0-3 2 1,9-2-3 2,6 2-2-3,6-5 2 2,12-8 0-1,12 0-1 1,8-6 1 0,10-4-2-1,20 2 0-1,15-3-6 5,-11-2-1-5,35 0 3 1,21 5 1 0,30 3-20 1,20 2-8-1,16 8-88 8</inkml:trace>
    </iact:actionData>
  </iact:action>
  <iact:action type="add" startTime="6406">
    <iact:property name="dataType"/>
    <iact:actionData xml:id="d2">
      <inkml:trace xmlns:inkml="http://www.w3.org/2003/InkML" xml:id="stk2" contextRef="#ctx0" brushRef="#br0">14501 11107 92 0,'-3'-5'35'1,"-3"2"-27"0,-6 1 0 2,6-1-2 5,-9-2 0 0,-6-3 3-1,-6 0-4 2,-8-5-1-3,-4 2-2 2,-6 3 1-1,-8 5-4 1,-10 1-2-1,-8 4 2 0,-13 4 2 1,-2 2 0 1,-12 0-1-3,-12-3 7 4,-3-2 3-5,-9-3-3 3,-9 0 1 0,-6-3 1 0,0-2 5-2,-9-3-6 2,-3-3 0-1,-6 0-4 2,-8-2-1-8,2 3 1 7,-3-1 0-3,-5 3 2 2,2 3 1 2,-6 0 1-3,4 2-2 3,-1 0 1-3,0 1-2 3,4-1 2-3,-4 0-6 2,6 1-3 0,6 2 1 1,4 2 0-3,2 6 1 1,0 6 0 0,6 1 2 2,-3 7 1-3,6-4-4 3,-5 1 1-3,-7-1 0 3,3-5 2-2,-6-5-3-6,-2-2-2 9,-34-6 4-9,7-3 1 16,11-2 0-9,3-3-2 0,4 0 1-1,2 2-1 1,6 4 0-1,0 2 0-4,7 0-3-2,-1 0 2 13,-9-3 3-13,9 3 1 14,4 0-1-5,5 0 1-9,3 0-4 13,9-2 0-13,12 2 1 14,6-3 0-14,9 3 0 14,5 3 2-14,7-1-1 0,9 3-1 12,8 1 1-12,10-1-1 14,3 0-3-14,5-2 2 13,6-6 1-7,7 1 0-6,5-4 2 14,3 1 1-14,10 0-1 13,5 0-2-13,6-1 3 14,6 1 0-14,6-3 12 14,6-3 7-14,6-4-9 13,-3-4-4-13,9-7-6 14,3-9 0-9,6-7-7-5,-3 0 1 14,8-3-4-14,1-8 2 13,-3 0 1-13,-3 2 2 14,0 1-1-14,-6 3 1 14,-1-1-9-14,-5 0-5 13,-3 3-1-13,-6 3 2 14,-3 0 2-9,0-1 1-5,-3 4 9 14,0 4 4-14,0 6 19 14,3 5 10-14,1 3-9 0,2 3-2 12,0 2-7-12,0 3-2 14,5 2-6-14,1 0-3 13,3-2-5-13,6 3 0 14,3-4-7-8,3 1-3-6,6 2 3 13,-3-4 4-13,5 1 6 14,10 4 3-14,3 2 2 14,8 0 2-14,4 0 1 13,8 0 3-13,13 3-3 14,-1 5-2-14,15 2-2 13,7 1-3-8,11 0-2-5,12 5 1 14,15 2-1-14,12 1 0 14,6 2 0-14,8 3 0 13,1 5 2-13,6-2 0 14,-1-1 0-14,-2 1 2 14,3-3-1-14,2-6-1 13,1 1 1-7,0-3-1-6,2-6 0 13,7-2 2-13,6 0-3 0,-1-2 0 13,1 2 1-13,-4-6 0 14,4-2 0-14,-4-2 0 13,-2-1-3-13,3-2 2 17,-1-6 3-17,7-2 1 13,2-3-1-10,1-5-2-3,5 0 1 19,3 3 1-13,1-1-1 2,-1 4-1-3,4-1-2 1,2 8 1 0,-2 3 1 2,-1 5 0-2,0 8-3 1,-5 0 2-2,-13 8-1 3,1-3 0-1,-7 0 2-1,-8 3 0-1,-12-8 0 3,-9 0 0-2,-9 3 0 1,-9-3 2-1,-6 0-1 1,-18 2-1-1,-12 6-2 1,-15 8-1-1,-11 5-1 2,-13 6 0-3,-8 10 3 2,-9 8 0-2,-7 13 1 3,-2 3 0-2,-6 10-3 1,-3 11 0-1,-3 6 2 1,-6-1 2 1,-3-8 0-4,-3-2-1 3,-1 3-2 0,1 2 1-1,-3 0 1 1,-3-3 2-1,0-13-3 1,-3-8 0-1,0-7 1 1,-5-9 2 0,-1-5-1 1,-3-5-1-4,-3-6 1 2,-6-2-1 1,-3-6-7 0,-6 1-3-2,-8-3-21 2,-10 0-10-1,-8 2-44 11</inkml:trace>
    </iact:actionData>
  </iact:action>
  <iact:action type="add" startTime="13209">
    <iact:property name="dataType"/>
    <iact:actionData xml:id="d3">
      <inkml:trace xmlns:inkml="http://www.w3.org/2003/InkML" xml:id="stk3" contextRef="#ctx0" brushRef="#br0">22648 12618 184 0,'-42'5'0'1,"-30"3"-1"3,40-2 2 1,-13-1 3 3,-14 0 5 1,-13 0 4-2,-8-2 4 1,-10-3-3-1,-8-3 0 0,-9-5-8 3,-9-5-2-9,-3-8 0 3,-6-3-2 4,-6-2 1-1,-3-3-2 1,-6-6-1 0,-6-2 1-1,6 0 1 0,-6 0-1 2,-2 0 2-2,-1 0-13 0,-9 3-6 0,3 7 17 1,0 6 8 0,-2 5-6 0,-1 6 0-3,-9 2-3 5,-2 2 0-3,-4 1 2 1,-3 2 3-2,-2 3-7 2,-7 3 0-1,1 0 0 1,-1-1 3 0,-5-2 6-1,-4-5 4 1,-2-3-6-2,-1-5-3 1,1-6-1 3,-4-2 1-4,10-5 1 2,-1-1 1-2,10-4 0 3,-1-6 0-3,7-6 0 3,5-7 0-2,6-8-2 2,1-6 1-3,8-5-2 2,-21-23-1-1,27-3-2 1,24-1 1-1,27 6 3 1,21 6 1-2,17 7 14 3,21-2 6-2,16-1 8 1,17-4 4-2,9-9-15 4,14-2-4-4,13-11-15 3,9 0-3-3,12 0-1 3,8 6-2-2,10-1 4 1,11 3 0-3,12 6 1 4,6-1 0-1,13 6-3 0,11-1 0-1,15 4 2 0,5 7 0 0,13 6-2 1,9 12 0-1,9 9 2 2,11 0 0-3,7 7-2 3,8 4 2-3,6 4-1 3,10 4 0-3,-1 2 2 3,6 2 0-3,4 3-3 3,8 0 2-3,3 3 1 3,6 0 2-3,6 5-1 2,0 6 2 0,6-1-7 0,3 6-1-1,0 2 4 0,-3 3 2 0,3 5-2 1,-9 3-1 0,-3 8 1 0,0 8 0-1,-9 8-4 1,-2 10 1-2,-10 8-7 3,0 3-3-2,-9 16-1 0,-8 16 1 1,-4 10 3-1,-8 6 2 1,-4 4 6 0,-2 12 1-1,-13 5-1 0,-2 2 2 1,-18 6 7-1,-18 2 4 3,-15 5-1-4,-12 14 0 0,-15 3-5 3,-18 12-1-3,-23 1 1 3,-18-6 0-2,-18 11-2 1,-18-13 1-2,-15 0 0 3,-18-3 1-2,-12-10 0 1,-14-17 2-1,-22 3-1 0,-20-7 0 1,-15-6 1 0,-21-11 1-2,-15-2-1 3,-14-13 1-2,-22-11-2 1,1-13 0 0,-10-11-1-1,4-16 2-1,-13-10-3 3,10-6-2-2,-4-2-3 1,-2-11 1-1,-3-5-76 1,-4-5-35-1</inkml:trace>
    </iact:actionData>
  </iact:action>
  <iact:action type="add" startTime="18281">
    <iact:property name="dataType"/>
    <iact:actionData xml:id="d4">
      <inkml:trace xmlns:inkml="http://www.w3.org/2003/InkML" xml:id="stk4" contextRef="#ctx0" brushRef="#br0">21606 15359 124 0,'3'-3'46'0,"-3"3"-35"1,-3 3-2 4,0 0-2 3,0-1-1 0,-3 1 3 1,-6-3-2-3,-3 3-2 1,-6 2-5 1,-9 6-2-1,-14 7 1 2,-16 11-2-9,-14 6-1 6,-7 2 3 2,-11 8 2 0,-15 0 0 0,-3 0 2-1,0-3-2 0,0-2-1 3,-3-6 1-4,-1-2 1 1,4-3-1 0,0-5-1 0,3-6 7 2,0-2 3-3,3-5 1 3,0-6 1-3,-1-2-4 2,-5-6-3-1,3 0 0 2,3 1 1-3,0-4-5 2,2-2-1-1,4 0 0 1,3-2 2-1,3-3 1 1,-1-3 1-1,1-5 0 1,6-1 2-1,3-4-3 2,2-3 0-3,1-3-3 3,-1-2-1-3,4-6 1 2,0-5 2 0,11-3-1-1,10-5-1 0,5-2 7 1,9-1 5-1,13-2 7 2,2-24 5-2,12 0-1 1,12-5-2-2,12 5-5 2,15 0 0-2,11-3-3 3,16 0 0-2,6-10-5 1,2 3 0 0,10 10-7-1,8-3-1 1,9 6-5-1,6-1 1 0,7 1 2 1,5 5 1-1,9 2 1 1,0 6 2-1,0 0 1 1,0 5 3 0,3 0-3 1,1 0 0-4,-1 8-6 4,12 3 0-3,0 5 1 2,0 13 3-1,3 3 0 2,8 8-1-2,1 13-2 1,9 8-1-1,6 16-3 1,-6 19 1-1,3 20-4 1,-7 17 1-2,-11 12 4 2,-6 19 2-1,-15 16-1 2,-8 6 0-3,-16 20 2 3,-12-2 0-2,-17-3-2 1,-18 6 2-1,-22-11 3 1,-14-11 1-1,-21 1-1 0,-14-1 1 1,-16-16 0-1,-9-10 3 0,-8-18-3 1,-9-9 0 0,-7-7-1 0,-2-9-2 1,2-5-8-3,4 3-5 0,-6 3-62 3,2 10-25-2,22 0-2 7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1:18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222">
    <iact:property name="dataType"/>
    <iact:actionData xml:id="d0">
      <inkml:trace xmlns:inkml="http://www.w3.org/2003/InkML" xml:id="stk0" contextRef="#ctx0" brushRef="#br0">20385 8954 264 0,'-3'5'101'1,"-14"16"-78"0,-22 40-9 2,18-24-10 6,-12 18-1-2,-8 9 3 1,-16 13 1 0,-11 18 1-2,-13 11-4 2,1 5-3-7,-4 11 0 6,4-3 7 0,0-8 7 1,2 0-1 0,4-11 2-1,5-4-7 0,10-9-1 1,8-13-4-1,10-13-3 1,8-8-18 0,9-11-6-2,9-10-64 3,6-11-25-2,3-26 6 8</inkml:trace>
    </iact:actionData>
  </iact:action>
  <iact:action type="add" startTime="20476">
    <iact:property name="dataType"/>
    <iact:actionData xml:id="d1">
      <inkml:trace xmlns:inkml="http://www.w3.org/2003/InkML" xml:id="stk1" contextRef="#ctx0" brushRef="#br0">19102 10279 272 0,'0'0'101'0,"0"3"-78"1,0 2 0 4,0 3-4 4,-3 5-11-2,1 11-2-1,-1 8-3 3,-3 7-3-3,0 6 1 3,-3 6 1-8,-3-6 1 5,0-3-4 1,0-2-1 1,3-3 3 0,0-6 3-1,3-4-1 1,0-6-2-1,3-5 17 0,3-3 8 1,3-5 11 0,9-8 7-1,9-5-11 1,12-8-2-1,5-3-12 1,10-8-1 1,3-8-5-2,2-5 0-1,7-8-7 3,-1-5-2-3,1 2-7 3,-4 3 0-3,-2 8-32 2,2 8-12-1,-2 8-40 2,0 18-15-2,2 27-50 7</inkml:trace>
    </iact:actionData>
  </iact:action>
  <iact:action type="add" startTime="24245">
    <iact:property name="dataType"/>
    <iact:actionData xml:id="d2">
      <inkml:trace xmlns:inkml="http://www.w3.org/2003/InkML" xml:id="stk2" contextRef="#ctx0" brushRef="#br0">21963 17621 76 0,'-12'8'30'1,"-6"0"-24"0,-9 8 2 3,12-8-3 3,-11 0-3 0,-13 0-2 0,-12-3 1 2,-8-2 1-3,-4-1-1 4,-2-2-1-4,-7-2 1 3,1-6 1-3,-6-8 8 3,5-5 5-2,7-8 6 0,5-6 4 1,1-4 0 0,8-4 0-1,6-7-8-1,4-6 0 2,5-12-10 1,9-4 0-8,6 1 0 5,9-1 1 1,12 1 0 0,9-3-2 1,12-11-1 1,12 0 3-3,9-2 3 1,11 0 0 2,10 2 3-3,8 3-5 3,1 11-1-3,-1 15-6 2,6 11-4 0,4 11-19-1,-1 18-7 1,-2 19 2 0,-4 15 0-2,-6 16 12 2,-5 11 6-1,-4 14 1 1,-2 23 2-2,-12 13 3 3,-7 5 1-2,-11 14-2 1,-9 8 2 1,-9-6 3-3,-12-7 3 0,-15 15 2 3,-9-18 1-2,1-19 4 1,-10-18 3-1,-9-16-4 1,-5-11-1 0,-7-10-6-1,-3-11-3 0,1-7-11 2,2-9-6-3,7-5-72 10</inkml:trace>
    </iact:actionData>
  </iact:action>
  <iact:action type="add" startTime="27023">
    <iact:property name="dataType"/>
    <iact:actionData xml:id="d3">
      <inkml:trace xmlns:inkml="http://www.w3.org/2003/InkML" xml:id="stk3" contextRef="#ctx0" brushRef="#br0">10941 10017 312 0,'-3'3'0'1,"-12"-1"-3"3,6 4 2 3,-15 2 1 1,-15 0 0-1,-14 2-3 2,-16 1 0-2,-14 2 2 1,-9 3 0-7,-3-3 1 4,-4 0-3 5,1 1 2-4,0-4 1 1,3-2 2 1,8-3-1 0,10-2 2-2,8-3 0 3,10-3 1-1,5 1 0 0,10-4 0-1,5 1-2 0,9 0 1-1,6 0-2 3,7 2-1-2,5 0-24 1,6 1-9-1,12 2-49 7</inkml:trace>
    </iact:actionData>
  </iact:action>
  <iact:action type="add" startTime="27412">
    <iact:property name="dataType"/>
    <iact:actionData xml:id="d4">
      <inkml:trace xmlns:inkml="http://www.w3.org/2003/InkML" xml:id="stk4" contextRef="#ctx0" brushRef="#br0">10461 10306 200 0,'-2'0'74'0,"-1"0"-58"1,-12 2-4 4,6 1-6 3,-15-1-6 0,-15 1 0-1,-14-6 0 1,-16-2 2 1,-11 0-1-2,-7 0-1-6,4 2 1 4,9 0-4 3,8 1 0 0,10-1 4 2,8 0 1-4,6 1-5 1,10 2-2 1,8 2-40 6,12 6-57-6,12 8 16-2</inkml:trace>
    </iact:actionData>
  </iact:action>
  <iact:action type="add" startTime="33824">
    <iact:property name="dataType"/>
    <iact:actionData xml:id="d5">
      <inkml:trace xmlns:inkml="http://www.w3.org/2003/InkML" xml:id="stk5" contextRef="#ctx0" brushRef="#br0">15105 16084 64 0,'-3'-3'27'2,"3"1"-21"-1,0 2 16 1,0 0 6 5,0 0-7 2,0 0-1-2,0 0-12 0,0 0-3 1,-3 0 1-1,-3 0 3 1,0-3 0-1,-3 0 0 1,-3 1-5 0,-3-1-1-7,0 1 3 5,-2-1-1 1,-4 0 0 1,-3 1-1 0,-3 2 0-1,-3 0-2 1,-2 0-2-1,-7-3 1 2,3 0-1-2,1-2 2 0,-1 0 3-1,-3-1-4 3,0 1-3-2,1 2 1 0,-1 1 2 1,0 2 0 0,-2 0-1-1,-1 0 7 1,-3 0 3-1,1-3-3 1,2-2-2-1,0-3 0 1,1 3-1-1,-1-3-2 1,0 2-2-2,1 1 1 3,2 0 1-2,-3-3-1 0,1 5-1 2,-1 1 1-2,0-1-1 0,4 3 0 1,-1-3 0-1,0 3 0 1,1 0 0-1,-1 0 0 0,0 0 0 1,0 0 0-1,4 3 2 1,2-3-1 0,0 5 2-1,0 3 2 0,4-5 2 1,2-1-3 0,3 1-1-1,3-3-1 1,0 0-2-1,7 0 1 0,-1 0 1 3,3 0-1-4,3-3-1 0,0 6 3 2,3-6 0 0,3 3-1 0,0 0 1-2,3 0-2 3,0-2 2-2,0-6-4 1,6 5-2-1,0 1-1 3,3-1 3-6,3-2 4 5,3-1 6-2,2 1-1 1,1 0 1-1,3 0-5 1,3-1-3-1,0 4-3 1,3-1 1 1,-1 0-4-3,4 3-1 0,3 3-2 3,0-3 0-3,-1 3 5 2,1-1 3-1,6 1-1 2,-3 0 0-1,-1-1 1-1,4 3 2 0,3 1-6 3,-4-4 1-4,1 1-1 0,-3 0 2 2,-1-1-1 0,1-2-1-1,0 3 0 2,-3 0 3-2,2-1-7 0,1 1-2 2,-3 2 3-3,0-5 2 1,-1 0 5 2,-2 0 2-2,0 0-3 0,0-5 1-1,-1 2 0 3,1-2 2-2,0 2-3 1,-3 1-2-1,-1-4 2 2,4 1 0-2,0 2-2 0,3-2 0-1,-1 3-3 3,7 2-1-2,-3 0 4 1,0 0 1-1,-1-3 4 1,-2 3 1 0,-3 0-1-1,0-3 1 0,-4 1-2 1,-2-1-1-1,0 0 5 2,0 1 1-2,-3-4-2 0,-1 4-1 1,-2-1-1-1,0 0 1 1,0 1-4 1,-3 2 0-3,0 0-1 1,-3 0 0-1,0 0 4 3,0 0 3-1,-1-3 0 0,-2 3 0-1,0 0-6 0,-3 0 1 1,0 0-2 0,0 0 0-2,0 0 0 2,-6 0 0-1,3 0 2 1,-3 0 2-1,3 0-3 1,-3 0 0 0,0 0-1 0,0 0 0-2,-3 0 4 4,-3 3 1-4,0-1 1 1,-3 1 0 1,0-3-2-1,-3 5 1 1,-2 1 0 0,-4-1 1-1,0 0-2 0,-3 1-2 1,-6 1 3-1,-3-1 0 1,-2-1 3 0,-7-2 1-1,-3-1-3 1,-2 1-1-1,-4 0 1 0,3-1 0 1,1 1-2 0,-4 2-2-1,1-2 5 1,-4-1 1-1,0 1 2 0,-2-3 2 1,-1 0-1 0,4 0 2-1,-1-3-2 1,3 3 0-2,1-2-8 3,2 2 0-2,0 0 8 1,1 0 3-1,-1-3-3 0,0 3-3 0,1-8-3 1,-1 6 0 0,3-1 0-1,4 0 3 0,2 3-3 2,3 0-2-2,4 3 0 1,2-3 1-1,6 3-1 0,3-3 2 0,3 2 0 2,3 1 1-3,3-3-5 3,3 0 1-3,3 0-35 2,6-3-15-1,6-18-80 9</inkml:trace>
    </iact:actionData>
  </iact:action>
  <iact:action type="add" startTime="37021">
    <iact:property name="dataType"/>
    <iact:actionData xml:id="d6">
      <inkml:trace xmlns:inkml="http://www.w3.org/2003/InkML" xml:id="stk6" contextRef="#ctx0" brushRef="#br0">12111 13660 116 0,'2'0'46'1,"-2"0"-35"0,3-2 3 2,-3 2-1 5,3 0-6 0,-3-3-2-1,0 1-2 1,0-4-3-1,-3 1 1 1,3 0 3-7,0-3 5 5,0 0-1 2,0 0 3 0,3 0-2 0,0 0 2-2,0 0 7 2,3 0 6 0,0 3-7-1,0 2 1 2,0 0-11-3,0 1-2 1,0-1-3 1,0 3 1-1,0 0-2 2,0 0-1-2,0 3 1 1,-6-3 1-2,3 2-3 2,0 1 0 0,-3 0 3 0,-3-1 3-1,0 1 0 0,-3-3 0 0,3 0-1 1,-3-3 0-1,3 1 0 2,0-4 2-3,3 1 12 3,0 3 6-2,0-1 1 1,3 0 0-2,3 3-10 3,0 0-4-3,3 3-35 2,0 5-16-1,3 2-95 9</inkml:trace>
    </iact:actionData>
  </iact:action>
  <iact:action type="add" startTime="46644">
    <iact:property name="dataType"/>
    <iact:actionData xml:id="d7">
      <inkml:trace xmlns:inkml="http://www.w3.org/2003/InkML" xml:id="stk7" contextRef="#ctx0" brushRef="#br0">10706 10888 24 0,'3'-16'11'0,"-3"13"-9"1,0-2 4 4,0 5 1 3,0 0-8 0,-3 2-1-1,0 1 2 1,0 2 2-1,3 3-3 1,0 3 1-1,0-1-2 2,0 4 0-3,6 4 11 3,0 1 3-3,-1 2 1 3,4 0 2-2,3 3 1 0,3 0-1 0,3 0-5 1,3-1-4 0,0 4-3 0,3 2-3-2,-1 5 1 2,1 3-1 0,0 3 0-1,0 0 0 1,0 2 0 2,-4 0 0-5,-2 3 0 3,0-5 0-2,-3-3-3 3,0 0 2-3,0 0 1 3,0 0 2-2,0 3-1 0,2 0-1 0,1 2 1 1,0-2-1 0,0-1 11 1,0-2 7-3,-3-5-7 1,0-3-3 0,-3 0-5 1,-1 0 0 0,1 1 0-1,0-1 1 0,0 0-5 1,0 2 1-1,0 1 0 1,0 3 2-1,0-4-1 2,3 4-1-8,0-3 3 4,-1 2 2 3,1 3 2-1,0-3-1 2,0 1 1-2,0-1-4 0,-3 1-2 1,0-1 0 0,3 3 1-2,0 0-1 2,-1 0-1-1,1 5 1 1,3 1-1-1,0-4 2 1,0 1 1 0,0-3-4 0,0-2-1-1,-1-1 7 1,4 0 4-1,-3 1-2 0,3 2 1 0,0 2-5 1,0-2 0 0,2 1 1 0,-2 1 0-1,0 1-2 0,3 0-2 1,0-1-2 1,-3-2 1-3,2 0 1 0,-2 0 2 3,0 3-1-2,0 2 2 1,0 1-2-1,0-1 2 1,-1 3-2 0,-2-3-1-1,3-2-2 0,0 0 1 1,-3-6 3-1,3 1 1 0,0-1 1 2,-1 3 0-2,1 3 2 1,0-1 3-1,0 4-2 0,0-1 1 1,3 0-5 0,-1 1-2-2,-2-4 0 3,6 12-1-2,0-1 0 0,-3 0 2 1,2 6-3 0,-2-3 0-1,0-3 1 0,0 0 0 0,3 1 2 2,-1-7 1-1,-2 1-4-1,3 0 1 0,0 3 0 1,0 2 0-1,-1 3 0 0,4 0 0 1,0-3 0-1,0 3 2 1,-1-2-1 0,4 4-1-1,0 1 3 3,0-1 0-5,2 4-1 2,-2-4 1 1,0-2-4 0,-3-3 0-1,-1-5 3 0,4 0 3 0,0 6 0 2,0 1 0 0,-1 4 1-3,-2 0 3 1,-3-4-2 1,0 1 1-2,-4-5-1 2,1 0 1 0,0-6-2 0,0 3-1-1,0-5-1 1,0-3 2-1,-1 0 1 1,1 0 1-1,0-3-4 0,-3-2-1 1,0-3-1 0,-4-8 1-1,-2-5 2 1,-3 0 2-1,0-3-3 1,-3-5-3 1,-3 0-3-3,0-3-1 0,-3 1-47 3,-3-1-21-2,-6-5-48 8</inkml:trace>
    </iact:actionData>
  </iact:action>
  <iact:action type="add" startTime="50278">
    <iact:property name="dataType"/>
    <iact:actionData xml:id="d8">
      <inkml:trace xmlns:inkml="http://www.w3.org/2003/InkML" xml:id="stk8" contextRef="#ctx0" brushRef="#br0">11497 15475 4 0,'-6'-10'0'1</inkml:trace>
    </iact:actionData>
  </iact:action>
  <iact:action type="add" startTime="50355">
    <iact:property name="dataType"/>
    <iact:actionData xml:id="d9">
      <inkml:trace xmlns:inkml="http://www.w3.org/2003/InkML" xml:id="stk9" contextRef="#ctx0" brushRef="#br0">11280 15351 120 0,'-12'-3'46'0,"12"6"-35"0,0 0 34 3,0-3 15 4,0 0-6 3,3 0-1-4,6 2-24 2,6-2-10-1,9-2-11 2,8-1-6-8,4-2 1 4,9 0-4 2,8 2 0 0,7 0 5 1,-1 1 2 0,1-1 4 0,3 3 1-1,-7 0-3 1,-2 0 0-1,-4 3-5 1,-8-1-2-1,-6 1-9 1,-4 0-3-2,-5-1-27 2,-6 1-11-1</inkml:trace>
    </iact:actionData>
  </iact:action>
  <iact:action type="add" startTime="50638">
    <iact:property name="dataType"/>
    <iact:actionData xml:id="d10">
      <inkml:trace xmlns:inkml="http://www.w3.org/2003/InkML" xml:id="stk10" contextRef="#ctx0" brushRef="#br0">11855 15108 224 0,'11'2'85'1,"-2"-2"-66"0,0 3 12 3,-3 0 3 3,3-1-18 1,3 1-4 0,0 0-9-1,3-1-3 0,3 4 0 1,3-1-9-7,5 0-2 5,4 3 6 3,0 3 2-2,-3-1 3 1,-4 3 0-2,-2 1 2 2,-6 2 3-1,-9 7-4 2,-12 6-1-3,-9 6 4 2,-11 2 2 0,-7 5-2 1,0 1-1-1,-3-4-1-1,1 1-2 0,2 0-24 1,3-3-9-2,9-3-76 9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2:14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80">
    <iact:property name="dataType"/>
    <iact:actionData xml:id="d0">
      <inkml:trace xmlns:inkml="http://www.w3.org/2003/InkML" xml:id="stk0" contextRef="#ctx0" brushRef="#br0">16492 13428 156 0,'-15'-3'57'1,"0"3"-44"0,-20 3-6 2,17 2-4 4,-15 3-5 1,-9 2 0 0,-11 4 2 1,-7-1 0-3,-2 0 0 2,-7 0-3-7,-2-2 2 4,-7 0 1 3,-2 2 2 1,-3 0-1 0,-7 0-1-3,-8-2 1 2,-6-1-1 0,-3 1 4-1,-9 0 2 0,-9-1-5 1,-6 1 0 0,-6-3-1-1,-15-3 2 0,0 3-1 1,-9-3 2-2,-8 0 4 3,-13 1 4-2,-2 2-2 3,-7 2 0-5,-14-4-5 3,-7-1-1-1,-8-5-1-1,-3-3 1 1,-3-2-4 1,-3-3 0 0,2 0 1-1,4-3 2 2,-3 1 5-3,6-1 4 1,2 1 5 2,4-1 2-2,-3-2-9 0,5 0-5 1,4-6-3 0,6 1-1-2,2-1 2 3,16 1 1-2,14-4-6 2,15 1 0-3,-20-5 3 2,29-3 2-1,27 0 2 1,20-6 2-1,22 1-1 1,15-3 0-1,11-8 1 1,15-11 3 0,6-2-9-1,10-3-2 0,5-5 10 1,6-8 3-2,6-13 0 3,0-9 1-3,6-4-5 3,0-6-2-2,3-16-5 1,0-5-2-2,0-5-17 4,0 0-5-4,-3 10-1 2,0 6 2-1,2 10 2 1,-2 3 1-1,3 7 11 0,0 12 5 1,3 12 11-1,0 14 6 2,6 8-2-2,0 5 1-1,3 5-7 3,3 8-1-2,5 3-2 1,10 5 1-2,9 6-2 3,17 5-1-2,16 5 3 1,20 5 2-1,18 8-2 2,21 6 0-4,18 2-1 4,20 6 1-2,31-3-2 1,26 5-1-1,24-3 1 0,24-2-1 1,23 5-3 0,13 0 2-1,17 1 3 1,10-1 1-1,-4 0-4 1,0 3 1-1,-2-6 0 1,-7-5 2-1,-12-2-1 1,-2-6-1-2,-4-5 1 3,-11 0 1-2,-12 0 3 2,-15 6 4-3,-15 4-4 2,-21 6-1-1,-15 8-4 2,-27 5-1-3,-20 8-6 2,-21 3 0 0,-15 5-4 0,-24 10 2-1,-15 17 5 0,-9 20 2 0,-14 14 6 1,-10 26 2-1,-8 3 2 1,-16-2 0-1,-11 7 0 1,-12-13 0-1,-12-13 0 2,-12-16 2-3,-6-6-3 3,-3-10-2-3,-3-8 0 2,-6-8 1-1,-2-7-5 1,2-6-1-1,-3-3-22 1,0 0-8-1,-3-5-62 9,-8-3-54-9,-4-5 50 1</inkml:trace>
    </iact:actionData>
  </iact:action>
  <iact:action type="add" startTime="3376">
    <iact:property name="dataType"/>
    <iact:actionData xml:id="d1">
      <inkml:trace xmlns:inkml="http://www.w3.org/2003/InkML" xml:id="stk1" contextRef="#ctx0" brushRef="#br0">11110 12785 156 0,'24'0'57'0,"-21"5"-44"1,0-2 7 3,-3-3 3 5,0 2-14-1,-6 1-5-1,-6 2-5 0,-6 0 0 1,-2 6 1 1,-7 5 0-8,-6 2 2 4,-3 6-1 2,-5 3 2 0,-7 4-4 1,-3 1 0-1,-5 3 1 1,-1-1 2 0,-2 0 1 0,-7-2 1 0,-2-5 0-1,-7-6 2-1,-2-5-3 3,0-3 0-3,-1-5 1 5,-2-6 0-6,-3-7 2 3,-1-8 1-1,4-8 3 0,2-6 1 0,7-4-1 2,6-4 1-2,8-2 7 1,9-5 3 0,7-6 1-1,5-7-2 0,6-9-6 1,9-7-1-1,6 2-6 1,7-3 1-1,5 1-1 0,9-3 1 0,8 0-2 1,7 2-1 0,9 1-3 1,6 5 1-4,2 0-4 3,10 0 0-1,6 5-6 2,8 2-3-2,7 9-1 1,-1 5 1-1,6 11-1 1,7 7 0 0,2 9 3-1,4 7 5 0,-7 11 0 1,-3 11 1-1,1 13 0 0,-4 10 0 1,-2 6 0 0,-4 7 0-1,-6 1 2 1,-5 2 0-1,-6 6-3 2,-10 2 2-3,-8 3 1 1,-6 2 0 0,-3 1-3 1,-6 5 2 0,-7-1 3 0,-5 1 3-1,-3-3-4 2,-3-5-1-3,-3-5 4 2,-6-6 2-1,-2-2 4 1,-7-9 1-1,-6-4-1 0,3-1-1 1,0-5-3 0,0-2-1-1,3-3-3 1,4-6-2-1,2-2-8 2,3-3-5-4,3 0-53 4,6 1-21-2,9-1-27 8</inkml:trace>
    </iact:actionData>
  </iact:action>
  <iact:action type="add" startTime="4682">
    <iact:property name="dataType"/>
    <iact:actionData xml:id="d2">
      <inkml:trace xmlns:inkml="http://www.w3.org/2003/InkML" xml:id="stk2" contextRef="#ctx0" brushRef="#br0">10024 12973 92 0,'0'2'35'1,"0"-2"-27"0,0 0 18 3,0 0 5 3,0 0-14 2,0 0-5-2,0 0-9 0,0 0-3 1,0 5 0 1,0 1 0-8,0-1 0 4,0 0 4 3,0 1 2-2,0-1 6 2,0 0 5 0,-3 1 2 0,0-1 1-1,0 0-7 1,0 0-3-2,0 1-1 3,3-1-1-2,-3-2 2 0,3-1 1 1,0 1-1 0,-3 0-1-2,3-1-1 3,-3 1 2-2,3-1-7 0,0-2-2 1,0 0 1 0,-3 3 1 0,0-3 1-1,0 3 2 0,0 2-5 0,0 3-1 2,-3 8-2-1,-3 8 0 0,0 5-3-3,-2 10-1 4,-1 9 7-1,0 5 6 0,3 11-5-1,0 10-1-1,6 2-3 3,3 1 0-3,3 5-3 2,3 5-1-1,3-7 9 1,3-3 5 0,3-9-1 0,2-4-2-1,4-9-2 2,0 1 0-3,3-8 0 0,0-3 1 2,-1-6-2 1,4-2 1-2,6-2-2 0,6-1 2 0,2-2-2 2,7-3-1-2,3-3 1 0,2-4 1 0,1-4 8 2,5-5 3-3,1-2-2 2,-1-6-1 0,1-2 5 0,-4-6 2-2,-2-5 3 2,-3-5 0-1,-1-8-7 3,1-8 0-5,5-8-15 2,1-8-3 1,0-11-5-1,-1-7 1 1,1-14 0 0,-1-8 3-1,-2 6-3 2,-4-1 1-2,1 1 4 1,-3 0 2-2,-4-1 2 2,1 4 0-1,-6 4-9 2,-1 1-4-3,-2-1-2 1,-3 4 1 2,-1 1-1-2,-5 7 0 0,-3 1-1 3,0 9 2-5,-6 5 8 3,0 5 5-1,-6 3 4 1,-1 6 1-1,-5 7 0 1,0 8 0 0,-6 5-13 0,-6 11-4-1,-6 14 1 0,-8 15 3 0,-7 21 5 1,-3 5 4-1,-3 4 7 2,-5-4 6-2,5-2-3 0,3-5 0 0,6-9-6 1,3-7-3 0,7-8-3 0,5-8 1-1,9-8-21 0,12-13-8 1,5-14-1-1,10-15 4 1,3-11 35 0,0-8 15-2,2 2 8 3,-8 9 2-2,-3 10-5 1,-3 6 0-1,-3 7-14 0,-3 9-5 0,0 7-11 1,-3 11-3-1,0 11-1 2,-1 4 4-2,4 9-39 1,0 5-14-1,6 6-63 7</inkml:trace>
    </iact:actionData>
  </iact:action>
  <iact:action type="add" startTime="5732">
    <iact:property name="dataType"/>
    <iact:actionData xml:id="d3">
      <inkml:trace xmlns:inkml="http://www.w3.org/2003/InkML" xml:id="stk3" contextRef="#ctx0" brushRef="#br0">12316 13232 192 0,'24'-19'74'1,"-18"14"-58"-1,-3 2 3 6,-3 3-2 0,0 0-13 3,-3 3-5-3,-3 0 1 2,-3-1-1-1,-6 1 1 2,-9 5-3-8,-6-3 2 4,-8 0 1 4,-7 3 0-3,0-2 2 3,1-1 3-3,-1-5 7 3,-3 0 2-2,1-5 6 1,-4-9 2-1,-2-7-5 1,-1-5 0 0,0-3-6 0,4-6-1-1,8-4 2 0,3-6 3 0,7-11 0 1,5-10 1 0,6-16-6-1,6-8-2 2,9-11-4-3,9-10-1 1,6-2 5 1,9-7 3-1,9 4-6 2,6 2-1-2,8 11-2 1,10 16 1-1,5 10-11 1,4 19-2-2,8 13-4 3,4 16 1-3,2 13-2 3,4 19 2-2,-4 20 5 0,0 20 4 0,-2 15 3 1,-10 8 1 0,-8 11-3 0,-9 15 2-2,-10 9-1 2,-11 7-2-1,-12 17 3 2,-12-6 2-3,-9-11 0 3,-6-7-1-3,-6-6 3 2,1-10 2 0,-1-11 0 0,0-11 0-2,3-10-3 3,3-8-2-2,3-10 1 1,3-9-1 1,3-5-22-3,3-2-8 0,3-6-78 10,9-10-53-8,15-11 63-2</inkml:trace>
    </iact:actionData>
  </iact:action>
  <iact:action type="add" startTime="7474">
    <iact:property name="dataType"/>
    <iact:actionData xml:id="d4">
      <inkml:trace xmlns:inkml="http://www.w3.org/2003/InkML" xml:id="stk4" contextRef="#ctx0" brushRef="#br0">13995 13668 56 0,'-9'0'22'0,"9"3"-18"0,-3-3 9 6,3 3 3 2,-3-1-2-1,0 1 2 0,3-3 2 1,-3 5 1-1,3-2 3 2,0-3 1-3,-3 0 5 3,3 0 3-3,0 0-9 3,0 0-2-2,0 0-12 1,0 0-5-7,0 0 0 5,0 0-4 2,0 0 0-1,0 0-17 1,0 0-8-1,0 0-61 8</inkml:trace>
    </iact:actionData>
  </iact:action>
  <iact:action type="add" startTime="8466">
    <iact:property name="dataType"/>
    <iact:actionData xml:id="d5">
      <inkml:trace xmlns:inkml="http://www.w3.org/2003/InkML" xml:id="stk5" contextRef="#ctx0" brushRef="#br0">13170 12938 132 0,'0'-5'52'1,"0"5"-41"0,0 0 0 1,0 0-4 7,0 0-8-2,0 0 1 0,0 0 2 2,0 0 1-3,0 0-1 3,0 0 14-8,0 5 9 4,-3 0-2 3,0 3 1-1,0 3-7 1,0 5 0-1,-3 10-6 1,-3 14 1 0,-3 8-5 0,-5 10-2 1,-4 5 0-3,-3 17-1 1,-6 7 2 1,-3 6 3-2,1 2 5 2,-4 5 1 0,0 9-4 0,-2-1-1-1,-1 1 0 0,-3 10 4-7,1-3 3 16,2-7 2-10,0-9-2 5,3-2 0-6,1 0-5 3,2-11-2-2,6-10-2 3,3-11 0-2,4-10 0 1,5-14 0-1,3-10-2 0,3-6-1 2,6-12-50 5,6-20-23-6,0-17-13-1,-3-17-43 8,-6-10-29-7,-6-6 71-1</inkml:trace>
    </iact:actionData>
  </iact:action>
  <iact:action type="add" startTime="8884">
    <iact:property name="dataType"/>
    <iact:actionData xml:id="d6">
      <inkml:trace xmlns:inkml="http://www.w3.org/2003/InkML" xml:id="stk6" contextRef="#ctx0" brushRef="#br0">12250 14573 224 0,'-3'11'85'1,"3"-3"-66"0,0 13 10 3,3-10 2 4,-3 2-17-1,3 3-5 0,0 2-8 1,0 6-1-3,0 5 0-4,-3 0 0 0,0 3 0 12,0 2-5-12,0 1 1 14,-3-4 13-14,3-1 6 14,0-4-1-14,0-5 2 13,0-5 6-10,3-3 6-3,3-5 7 14,3-2 3-14,3-6-5 13,3-3 0-13,6-5-10 14,0-3-4-14,2-5-11 14,4 1-5-14,3-1-9 13,3-3-4-13,2 1-23 14,7-1-11-9,0 1-50-5,5 7-22 14,1 8-23 0</inkml:trace>
    </iact:actionData>
  </iact:action>
  <iact:action type="add" startTime="9741">
    <iact:property name="dataType"/>
    <iact:actionData xml:id="d7">
      <inkml:trace xmlns:inkml="http://www.w3.org/2003/InkML" xml:id="stk7" contextRef="#ctx0" brushRef="#br0">13599 13597 216 0,'-6'-8'82'1,"3"5"-64"0,-3-5-2 3,3 3-5 4,0-3-8-1,-3 0-2 1,0-2 0 0,0-1 1-1,0 1-1 1,0-4 2-7,0 1 2 4,0-3 13 3,3-2 6-1,0-4-4 2,0-1 1-2,0-4-10 1,0-5-2 0,0-2-3 0,3-6 1-2,0-5 0 4,3-8 3-4,3 1-1 4,3-7 0-5,0-1-3 3,0-12-1-1,-3-7-1 0,0-1 0 0,-3 4 0 1,-3 2 0 0,0 2-2-2,0 3-2 3,3 0 3-2,3 3 2 2,0 0-2-2,0 5-2-1,3 6 0 2,0-3 1 0,0-3-1-1,0-3-1 1,-3 1-4 0,-1 2-2-2,1 3-2 2,-3 7 2-1,0 6-1 3,0 6 2-5,3 2 1 2,0 2-1 1,-3 1 4 0,3 2 2-1,0-8-2 1,0 1-2 0,-3-1-1-1,0-2 0 2,0 7 0-3,-3 4 0 1,3 1 3 1,0 7 0-2,0 2 3 3,0 2 1-2,0 3 1 1,3 3 2 0,0 2-1-1,0 3 2 0,3 3-4 2,3 0-2-3,3-1-3 2,2 4 1-1,4-3-4 1,6 2 1-1,6 0 4 1,5 1 2 0,7-1 0-1,3 3-2 1,5 3 3-1,4 2 0 0,-1 0-1 1,7-5 1 0,5 0-2-1,4 0-1-1,2 0 1 3,1 0 1-2,5 0-1 1,3-2 2 0,7-1-4 0,-1 3 0-1,0 3 1-1,1-1 0 3,2-4 0-2,0 2 0 1,-3 0 0 0,-2-3 2-1,2-2-1 1,3-3-1-1,6-3 1 0,-5 6-1 0,-4 0 0 2,0-3 2-3,-5 0-3 2,-1 2-2 0,-6 4 2 0,-5-1 2-1,-7 0-2 1,-8 1 0-2,-9 2 1 4,-4 2 0-5,-8 6-5 3,-6 6-1 0,-10 4 0-1,-2 14 4 0,-6 15-1 1,-6 17-1 0,-6 10 3 0,0 11 0-1,-3 7-2 0,0 17 2 0,-3 7 1 2,-6 17 2-3,3 9-3 3,-2 1 0-2,-1 8 1 1,3-3 2-1,0-13-1 0,3-8 2 1,0 0-2 0,3-10-1-2,0-9 1 3,3-15-1-2,3-6 0 1,0-13 0-1,3-5 2 0,3-8 1 0,0-6-1 1,3-2-2 0,0-3 1 0,-1-5 1-1,1-5-3 1,-6-8 0-2,0-8 1 3,0-3 2-2,-3-5-1 1,-3-3-1-2,0 0 1 3,-3-5 1-2,-3 3-1 2,-3-3 2-4,-3 0-7 4,-5 2-1-2,-7-2-1 0,-9 0 4 0,-12-3-1 2,-11 1-1-2,-10-1 3 1,-8 0 0-1,-4-5-2 1,-8 0 2-1,-9 3-1 0,-6 2 0 0,-6-2 2 1,-12-1 0-1,-15-2 0 2,3-2 2-2,-6-6-1 1,-6 0 2-1,3-8-2 2,-6 3 2-3,9 0-4 1,3 5 0 1,12 0 1 0,9 0 2-1,6 5 3 1,6 3 2-2,5 0-1 3,16-3-1-2,6 1-1 1,5-1 2-1,7 1 1 1,8 2 1-1,6 0-7 1,10 0 0-1,8 0-3 1,9 0-2-1,6 0-15 0,30 0-102 17,18 5-65-17,23-5 60 0</inkml:trace>
    </iact:actionData>
  </iact:action>
  <iact:action type="add" startTime="13539">
    <iact:property name="dataType"/>
    <iact:actionData xml:id="d8">
      <inkml:trace xmlns:inkml="http://www.w3.org/2003/InkML" xml:id="stk8" contextRef="#ctx0" brushRef="#br0">16218 13547 280 0,'21'-48'104'0,"-15"27"-81"1,3 0-8 4,-3 15-11 3,0 1-12 0,0 0 0-1,0 2-14 2,3 3-5-3,6 11 14 2,5 15 0-7,7 14 1 5,6 13 8 2,3 2 1-2,5-2 3 4,1 3 2-4,9 2-3 2,5 6 0-1,7-1 5 1,2 3 5-7,7-2 1 13,-1-6 2-5,3 0 5 0,-2-5 1-5,-1 0-7 4,-5-3-4-1,-7-2-4 2,-2-6-3-2,-7-2-2 1,-5-6 1-2,-6-5-6 3,-9-7 0-3,-7-12-26 10,-5-10-8-8,-12-13-6-2,-9-16-1 9,-9-11 2-6,-6-5 26-2,1 0 24 0,-1 3 13 1,3 2 19-5,3 8 9-2,0 11-12 14,3 5-7-14,3 3-4 14,3 5-2-14,3 8-11 16,3 8-5-16,6 5-3 4,3 11 1 4,6 8 3-2,9 13-4 0,2 8-1 1,4 8 0-5,3 2 0 2,-3-2-3-4,-4 5 2 14,-5-5 1-14,-6-5 2 14,-9-6-1-14,-6-8-1 13,-6-7 1-13,-9-9 1 14,-9-7-1-14,-9-9-1 14,-8-5-15-14,-7-7-5 13,-6-3-74-8,4-3-39 10,11 0 61-15</inkml:trace>
    </iact:actionData>
  </iact:action>
  <iact:action type="add" startTime="14561">
    <iact:property name="dataType"/>
    <iact:actionData xml:id="d9">
      <inkml:trace xmlns:inkml="http://www.w3.org/2003/InkML" xml:id="stk9" contextRef="#ctx0" brushRef="#br0">21338 15290 272 0,'0'-8'104'1,"6"-2"-81"0,0 2-8 0,-6 8-17 11,-6 8-7 4,-9 8 4-15,-9 7 3 0,-9 9 2 12,-5 3-3-12,-7-1 2 0,-6 0 1 19,-2 1 0-19,-7-1 0 0,-2 11 2 13,-1 0-3-13,1 3-2 19,2 2 2-12,1 0 0 0,-1-5 1 1,-2-5 2-2,-1-6-1 1,1-12-1-1,2-9-4 1,1-13-2-1,11-13-8 1,6-14-4-1,7-7 12 1,8-6 7-1,3 3 10 1,6 5 5-1,3 3 7 0,3 8 6 0,3 2-18 1,0 6-8 0,-2 5-3-1,-4 3 1 2,-3 5-2-2,-3 3-2 0,-3 2-1 1,-3 0 0-2,4 3 3 2,-1-3 0 0,0 1-10 0,3-4-3-1,6-4 7 1,3-4 6-2,6-4 18 3,3-6 10-3,3-5-1 2,3-3-1-2,3 0 4 3,0 0 2-2,0 1-13 1,0 7-5-1,0 2-11 1,-3 4-1 1,-3 2-10-3,-6 3-2 0,-9 2-3 3,-14 3-1-2,-16 5 8 1,-18 3 3-2,-14 3 1 3,-18 2 2-2,-3 0 1 1,-7-5 0-1,-2 0 0 2,0-11 2-3,6-12 1 1,0-7 1 1,5-9-2 0,4-12-2-1,12-4 3 1,11-4 2 0,13 4-29-1,11-3-10 1,12-3-107 6</inkml:trace>
    </iact:actionData>
  </iact:action>
  <iact:action type="add" startTime="15280">
    <iact:property name="dataType"/>
    <iact:actionData xml:id="d10">
      <inkml:trace xmlns:inkml="http://www.w3.org/2003/InkML" xml:id="stk10" contextRef="#ctx0" brushRef="#br0">18876 15883 428 0,'6'-5'159'1,"-6"7"-124"-1,0-2-29 6,0 0-21 0,0 0-40 2,0 0-10-1,0-2-15 2,0-6-2-2,6-6-31 0,12-7-11 0</inkml:trace>
    </iact:actionData>
  </iact:action>
  <iact:action type="add" startTime="15475">
    <iact:property name="dataType"/>
    <iact:actionData xml:id="d11">
      <inkml:trace xmlns:inkml="http://www.w3.org/2003/InkML" xml:id="stk11" contextRef="#ctx0" brushRef="#br0">19826 16346 352 0,'-9'-11'132'1,"-18"-4"-103"0,-30-20-23 3,25 11-17 4,-19-10-59 2,-17-6-21-5,-7-5-28 3,4-13-12-1</inkml:trace>
    </iact:actionData>
  </iact:action>
  <iact:action type="add" startTime="15715">
    <iact:property name="dataType"/>
    <iact:actionData xml:id="d12">
      <inkml:trace xmlns:inkml="http://www.w3.org/2003/InkML" xml:id="stk12" contextRef="#ctx0" brushRef="#br0">20960 15155 300 0,'6'-21'112'0,"-21"-5"-87"1,-18-22-15 4,15 14-13 2,-14-14-26 2,-7-7-7-2,3-1 8 1,6-2 4-1,7 5 14 1,11 3 23-7,12 7 12 5,9 4 12 3,8 4 4-2,10 11-10 1,6 8-7-2,6 14-13 2,2 10-5-1,-2 10-9 1,-3 11 0-1,-9 8-45 2,-16 14-18-2,-16 4-57 8</inkml:trace>
    </iact:actionData>
  </iact:action>
  <iact:action type="add" startTime="16182">
    <iact:property name="dataType"/>
    <iact:actionData xml:id="d13">
      <inkml:trace xmlns:inkml="http://www.w3.org/2003/InkML" xml:id="stk13" contextRef="#ctx0" brushRef="#br0">18096 15235 276 0,'0'0'104'1,"-3"5"-81"0,-6 8-8 12,4-2-9-12,-7 7-8 14,-6 6 0-14,-6 3 2 13,-6 2 0-13,3 2 0 14,1 1 0-14,5 3 0 4,3-1 0-4,6 3 0 14,3-3 0-14,6-2 0 14,3-5 0-14,0-6 0 13,3-5 6-13,-3-6 6 14,3-2 3-14,-3-8 3 13,0-2-10-13,0-9-2 14,0-2-9-9,0 0 0-5,-3-1 1 14,0 4 1-14,0-1-2 13,0 3 0-13,-3 0-1 0,-3 3 0 13,-3 2 0-13,-6 3 3 13,-5 3-2-13,-4 2 1 14,-6 1 0-14,-3 1 0 14,-5 1-7-9,2 0-2-5,0-2 6 14,4-6 2-14,2-3 3 14,6 0 0-14,6-2 6 13,3-3 4-13,4 0 3 14,2 0 5-14,3 3-6 13,3-3 1-13,0 3-10 14,3-1-4-9,0 4-5-5,3-1 1 14,0 3-2-14,0 0 2 13,0 5 1-13,-3 1-1 14,0 2 1-14,-6 0 0 14,-9 0 3-14,-9 2 2 13,-5-2-7-13,-7 0-3 14,-3-3-11-9,-5 1-2-5,2-6 0 14,6-6 3-8,4-2-13 1,2-5-7 0,6-13-50 7</inkml:trace>
    </iact:actionData>
  </iact:action>
  <iact:action type="add" startTime="16856">
    <iact:property name="dataType"/>
    <iact:actionData xml:id="d14">
      <inkml:trace xmlns:inkml="http://www.w3.org/2003/InkML" xml:id="stk14" contextRef="#ctx0" brushRef="#br0">18418 14920 416 0,'15'-13'154'0,"-12"10"-120"1,-3 3-40 5,0 0-28 1,-3 3-63 1,-3 2-21-1,-6 0-9 1,-9 1-2-1</inkml:trace>
    </iact:actionData>
  </iact:action>
  <iact:action type="add" startTime="17051">
    <iact:property name="dataType"/>
    <iact:actionData xml:id="d15">
      <inkml:trace xmlns:inkml="http://www.w3.org/2003/InkML" xml:id="stk15" contextRef="#ctx0" brushRef="#br0">17239 14867 168 0,'0'0'66'1,"0"3"-52"0,-3-1-3 4,3-2-6 2,0 0-3 1,0 6 3 0,0 1 9-1,3 4 5-1,3 5-9 2,3 5 12-7,0 3 5 5,0 2-3 3,-3 1 0-2,-3-3-7 0,-6 2 0 1,-6-5-6-1,-6 0-1 1,-6 1-4 2,-9-1 1-5,-2 0-15 2,-4-3-5 2,0-2-11-1,1-2-5-2,2-4-13 3,6-2-6-2,3-3-36 8,3-5-29-8,3-8 44 1</inkml:trace>
    </iact:actionData>
  </iact:action>
  <iact:action type="add" startTime="17337">
    <iact:property name="dataType"/>
    <iact:actionData xml:id="d16">
      <inkml:trace xmlns:inkml="http://www.w3.org/2003/InkML" xml:id="stk16" contextRef="#ctx0" brushRef="#br0">16831 14557 300 0,'9'-8'112'0,"-6"11"-87"1,3 5-7 4,-3-3-9 2,3 6-12 2,-3 5 0-2,-3 8 6 1,-3 2 3 0,-3 3-3-1,-6 8 0-6,-3 6 3 5,-2 4-5 2,-7 3-1 0,-3-5-38-1,0-2-16 0,0-4-15 2,1-7-3-2,2-8 21 8,3-8 42-7,6-3 37-2,3-10 26 1,0-6 12 1,3-5-11 0,0 0-6-1,0-2-27 2,0 2 4-8,-2 0 2 4,-1 2-11 3,-3 4-2 0,-3 4-14 0,-6 4-3-1,-6 4 1 1,-11 6 0-1,-4 8-15 1,-6 2-4-2,-5 6-30 2,-1 3-12 0,4 2-41 6,5 2-39-4,6 1 54-4</inkml:trace>
    </iact:actionData>
  </iact:action>
  <iact:action type="add" startTime="17817">
    <iact:property name="dataType"/>
    <iact:actionData xml:id="d17">
      <inkml:trace xmlns:inkml="http://www.w3.org/2003/InkML" xml:id="stk17" contextRef="#ctx0" brushRef="#br0">17397 15647 160 0,'-3'-13'63'1,"0"3"-49"0,-15-9 3 4,9 9-1 3,-6-6-10-1,-3-5-3 1,-2-3 0-2,2-3 0 2,3 3-1 0,3 1 1-7,3-1 2 5,6 0 13 2,3 0 8-1,6 0-4 0,3 3-1 0,6 5-6 2,3 3 1-3,-1 5-9 3,4 6-2-2,-3 4-3 1,-3 6-2 0,-3 8-2 0,-6 8-1-2,-9 5-1 2,-12 8 3 0,-15 0-2 1,-14 3-1 0,-22-1-44-3,-17-12-20 1,-3-25-31 6</inkml:trace>
    </iact:actionData>
  </iact:action>
  <iact:action type="add" startTime="23087">
    <iact:property name="dataType"/>
    <iact:actionData xml:id="d18">
      <inkml:trace xmlns:inkml="http://www.w3.org/2003/InkML" xml:id="stk18" contextRef="#ctx0" brushRef="#br0">10447 14986 232 0,'0'0'88'0,"0"0"-69"0,3 3 4 6,0 2-4 2,0 0-10 0,2 6-3-1,7 2-3 1,3 6 0-1,3 4-2 1,3-1 2-7,3 1 2 5,6 4-2 2,2-1-2-1,-2 1 2 1,0-1 0-1,0 1-4 0,-7-1 1 1,-2-2 0 0,-3-3 2-1,-6-2-3 0,-3-4 0 1,-9 4 3 2,-9 0 1-4,-9-1 5 1,-12 3 5 0,-8 3-3 1,-7 2 2-2,-6 1-1 3,-2 2 1-2,-1 0 0 1,4 0 0 1,2 0 0-3,6 0 2 1,4-2-5 2,5-1-3-3,6-4-3 2,6-1-3-1,3-5-13 0,7-3-6 1,5-3-30 0,15-2-13-1,17-8-70 9</inkml:trace>
    </iact:actionData>
  </iact:action>
  <iact:action type="add" startTime="23522">
    <iact:property name="dataType"/>
    <iact:actionData xml:id="d19">
      <inkml:trace xmlns:inkml="http://www.w3.org/2003/InkML" xml:id="stk19" contextRef="#ctx0" brushRef="#br0">11075 15732 248 0,'6'-8'93'1,"-3"0"-72"0,0-5-15 3,-3 5-12 4,-3-5-22-1,-3-6-5 0,0-2 8 2,0-3 7-2,3-2 11 0,0-3 11-6,0 2 7 6,3-4 1 2,0 1 3-2,3 1-8 0,0 0-4-1,0 3-2 3,0-1 1-2,3 4-1 1,3 1 2-1,0 7 0 1,5 1 1-1,4 9-2 1,3 5-2 0,3 8-2 2,0 8-1-4,0 5 6 2,-4 3 3-1,-2 5 1 0,-6 3 1 1,-3-1 0 0,-9-2 0-1,-6-2 4 1,-9 2 5 0,-9-5-7-2,-8-6-1 2,-4-7-3-1,-3-6 1 3,1-5-4-4,-1-2-2 1,6-4 0 0,6 1-1 1,7-3-5 0,8 0 1-1,6-5-27 2,12-6-11-4,11-15-63 10</inkml:trace>
    </iact:actionData>
  </iact:action>
  <iact:action type="add" startTime="23987">
    <iact:property name="dataType"/>
    <iact:actionData xml:id="d20">
      <inkml:trace xmlns:inkml="http://www.w3.org/2003/InkML" xml:id="stk20" contextRef="#ctx0" brushRef="#br0">11783 15079 304 0,'3'5'112'1,"0"3"-87"0,-3 8-11 3,0-3-10 4,-3 8-6 0,-3 14 3-1,0 12-2 1,-6 6-2-1,-3 3 2 0,-2-1 6-6,-10 3 7 7,0 3-2-1,-9 3 0 0,-8-1-13 2,-7-2-5-4,-9-5-45 4,-5-6-17-2,-1-13-47 9</inkml:trace>
    </iact:actionData>
  </iact:action>
  <iact:action type="add" startTime="24258">
    <iact:property name="dataType"/>
    <iact:actionData xml:id="d21">
      <inkml:trace xmlns:inkml="http://www.w3.org/2003/InkML" xml:id="stk21" contextRef="#ctx0" brushRef="#br0">10039 14729 288 0,'-6'0'110'0,"-12"11"-86"1,-21 13-2 4,16 0-8 2,-10 15-8 3,-9 17 1-5,0 5 0 2,1 5 3 2,5 8-5-1,6 3 8-7,9-1 4 4,12-2 2 4,7 1 1-2,10 1-18 0,13 6-5 2,12-2-40-2,15-1-16 0,11-5-83 8</inkml:trace>
    </iact:actionData>
  </iact:action>
  <iact:action type="add" startTime="25805">
    <iact:property name="dataType"/>
    <iact:actionData xml:id="d22">
      <inkml:trace xmlns:inkml="http://www.w3.org/2003/InkML" xml:id="stk22" contextRef="#ctx0" brushRef="#br0">21019 8739 184 0,'9'-32'71'0,"-6"19"-55"1,-6-3-5 4,3 11-5 3,0-3-11 0,-3 3 1-2,0 0 0 3,0 2 2-2,-3 0 1 0,0 1 1-6,-2-1 0 6,-7 0 0 1,-9 1 0-1,-9-6 0 1,-9 2 2-2,-11-2 1 3,-10 1 1-2,-5 1-2 2,-10 4-2-1,-5 4 5 0,-3 6 4-3,-6 0-3 6,-7 0 2-6,-5 3-3 1,-6-3 0 2,-9-3-3 0,-6-2 1-1,-3-1-4 1,-3 1 0 0,3 2 1 0,0 3 2-1,3 3-1 0,3 5 2-1,0 2-4 3,6 3-2-3,-6 6 2 3,6-6 2-1,-3 3 0-1,-3-3-1 1,0-3 1-1,-9-2-1 0,-6-5 0 1,3-1 2 0,3-4-1-2,0-1 2 3,6-2-4-3,15-3 0 2,5-3 1 0,13 0 2-1,-9-2-1 1,15-6-1 0,8 1 12-1,13-6 4 1,2-5-8-2,10-3-2 2,8-2-4 0,6-4-2-1,7-1 1 2,5-4 1-3,6 1-1 1,3-6 2 1,3 3-4 0,3 0-2-1,0-5-5 1,1-6 0-1,5-5-3 1,0-2 0-1,3-4-1 1,0 1 0 0,0 3-2-1,0 4-1 1,0 4 8-1,3 2 6 3,3 5 12-6,0 8 5 4,0 9 4 0,3 1 0 0,3 7-9 0,5 1-2-2,1 4-7 2,3 2-2 0,9 2 0 0,9 1 2-2,8 3-3 2,13-4 0-1,14 4-1 1,10-1-2 0,14 0 3-1,15 1 0 1,9-1-2-1,9-5 2 1,6 0 3-1,6 0 3 2,6-2-4-2,3-1-3-1,5 3 1 2,10-5 0 0,3 2 1 0,2 3 2-1,7 3-3-1,3 8 0 3,-4 2 1-1,1 3 0-2,-12 3 0 2,-4-1 0 0,-2 1 0-1,-12-3 0 1,-9-3 0 0,0-2 0-1,-3-3 2 1,-3-3 1-1,6 0-1 0,-3-2-2 2,-6 2-2-2,-6 6-1-1,-9 8 2 2,-12 7 2-1,-12 11-5 1,-14 8 1 0,-16 6-1-1,-11 17-1 1,-15 15 1 0,-13 7 3-1,-14 2-2 2,-9-4 1-3,-12-4 4 1,-8-4 1 0,-10-9-1 2,-6-7-2-2,-5-14 1 0,-4-2 1 1,-9-6-8-1,-2-5-3 3,-10-5-86 3</inkml:trace>
    </iact:actionData>
  </iact:action>
  <iact:action type="add" startTime="31224">
    <iact:property name="dataType"/>
    <iact:actionData xml:id="d23">
      <inkml:trace xmlns:inkml="http://www.w3.org/2003/InkML" xml:id="stk23" contextRef="#ctx0" brushRef="#br0">1347 15200 296 0,'6'3'110'1,"-6"0"-86"0,0-3-4 2,0 0-7 6,0 0-10-2,0 0 0 1,0 0-3 0,0 0-1-2,0-3 1 2,0 0-5-7,3-2-1 6,3 0 7 0,0-3 4 1,3-3 0 0,6-2 2-1,-3-8 0 1,0 0 3-1,6-3 4 1,2-3 1-2,10-4-2 2,6-1 0 1,3-3 1-2,2-4 4 2,7-1-4-3,0-2 0 2,2-1-8 0,-2-4-2-2,8-1-2 1,7 1 1 1,5-6-2-1,4-3 2 0,-4 3-2 3,10 6 2-4,11-1 0 2,3 3 1-1,3 0-5 1,4 5-1-1,8 6 1 2,3 2 0-4,0 3-2 4,-3 3 0-2,0-1 2 1,0 9 0-1,-2 2-4 1,-7 5 1-1,0 3-3 1,0 6 0-2,4 4 1 3,-1 3 2-1,0 6-5-1,0 8-1 0,0 4 2 0,1 9 5 0,-4 0 2 2,0 5 1-2,24 16 0 1,-3 8 0 0,-9 5 0-1,-6 5 2-1,1 3-1 2,-1 8-1 0,0 6 1 0,-9-1-1-1,-2 0 4 1,2-7 2 0,-12-1-2-1,0 3-1 0,-5 0-1 2,-4-5 1-4,-8-3-2 4,-10-8-1-2,1-5 1 1,-7-3 1-1,-5-5-1 1,-3-5-1-1,-7-6 3 0,-5-8 0 3,-3-7-1-4,-3-3 1 1,-6-6-2 1,-3-5 2-1,-4-2-4 2,1-3-2-3,-3-3-7 2,0-2-2-1,-3-3-11 1,0-8-5-1,0-11-7 1,-3-12-2 0,0-9-1-2,-3-2 1 2,-3-6 18 0,0-2 8-2,0 2 5 4,-3-2 5-4,3 8 0 2,3 7 3 0,-6 6 3-1,6 8 4-1,0 2 7 3,6 6 2-1,-6 5 2-1,0 3 0 0,6 8-14 1,3 10-3-1,6 13-2 1,6 14 1-2,-3 8-1 5,5 7 2-6,-2 3 2 2,-3-2 4 1,-6-3-2 0,-3-8-2 0,-9-3-2-1,-12-5-3 0,-6-5-2 1,-12-6-1 1,-11-4 2-3,-10-1 0 1,-8-3 5 1,-4-5 2 0,4 3-2 0,-1-5-3-2,1 5 2 2,2-6 2 0,3 4 0-1,7-4 2 1,5 3-4 1,9-2 0-3,7 0-1 0,8-1 1 3,3-2-20-2,3 0-8 1</inkml:trace>
    </iact:actionData>
  </iact:action>
  <iact:action type="add" startTime="32560">
    <iact:property name="dataType"/>
    <iact:actionData xml:id="d24">
      <inkml:trace xmlns:inkml="http://www.w3.org/2003/InkML" xml:id="stk24" contextRef="#ctx0" brushRef="#br0">931 15613 296 0,'17'0'112'2,"-14"0"-87"-1,3-3-13 1,3 3-11 5,-6-2-14 2,6-1-2-1,-6 0 0-1,6-2 1 0,0-3 8 2,3-5 8-8,6-3 6 4,6-5 0 2,2-5 1 1,13-4-3 0,-3-1 1-1,11-4 2 1,-5 4 2-1,6 1 3 1,-7 7 2 0,10 4-12 0,0 6-1-1,-1 5-8 0,1 8-1 0,-1 11-2 1,1 7 0-1,3 8 7 1,2 9 2-1,-2 5 7 2,-4 5 5-3,1 0 2 3,0 5 0-3,-13 0 1 2,-2 0 3 0,-6 1-7 0,-9-4-2-2,-4 1-8 3,-5-3-1-1,-3-5 1-2,-3-6 1 2,-3-5-6 0,0-3 0 0,3-7-4-1,-6-6 2-1,3-2 3 3,3-6 3-3,6-2 2 2,-3-9 1 0,6-1 0-1,3-7 2 0,2-2-1 3,7-5 0-5,-6 3 1 3,9-1 1 0,0 1 5-1,2 2 3 0,-2 0-4 2,0 3 1-3,3-1-9 2,-1 7-4-1,4-1-3 2,-3 5 3-1,5 3-5-2,-2 5 0 1,3 6-2 2,-3 5 2-2,-4 5 4 0,1 3 1 1,-3 0 3-1,-3 2 3 1,-12 0-9 0,-1-4-2-1,-2-4-13 1,-3-2-3-1,3-3-1 0,-3-2 1 1,-6-6 3 0,3-2 2-1,6-9 12 1,-3-4 7-1,3-6 4 1,3-8 4-1,3 0 1 1,2-5 1-2,7 3-2 3,3 2 1-2,3 3 0 1,5 2 3-1,1 6-7 1,6 5-2-1,2 8-5 1,7 5-3-1,2 11-3 1,1 3-1-1,0 7 10 0,-1 9 5 1,-5 7 1 0,-1 6 2-1,-5 2-4 1,0 0-2-1,-10-2-5 1,-5-9 0 0,-6-4-7-2,-3-9 0 1,-3-4-10 2,-9-7-2-2,2-1-6 1,-8-6-1-1,3-3 14 0,0-3 8 1,0-2 15 1,3-5 8-4,0-11-8 4,6-7-1-2,6-7-4 1,6 1 1-1,2 0 0 1,7 3 3-1,3 2 4 1,8 5 1-1,7 4-6 1,6 4-1 1,8 11-4-3,-3 11-3 0,1 10-3 4,-4 5 1-4,-2 3 1 2,-6 0 0-1,-7-2-18 1,-5-6-8-1,-12-2-22 2,-4-6-9-3,4-8 8 4,0-8 6-5,6-5 31 3,-7-5 15-2,4-3 17 2,0 0 8 0,3 1 3 0,-7 4 3-1,7 6-12 1,3 5-5 0,3 10-8-1,2 6-4-1,1 5 6 3,-4 3 5-2,-5 0 7 0,-3 0 6 2,-3 2-14-2,-1 6-3-1,-2 8-6 4,3-1-1-3,-6 4-3 2,-3-6-2-4,0-3-10 2,-10-5-6 2,1-5-34-2,-3-8-13 0,3-11-95 8</inkml:trace>
    </iact:actionData>
  </iact:action>
  <iact:action type="add" startTime="49044">
    <iact:property name="dataType"/>
    <iact:actionData xml:id="d25">
      <inkml:trace xmlns:inkml="http://www.w3.org/2003/InkML" xml:id="stk25" contextRef="#ctx0" brushRef="#br0">820 15383 20 0,'6'-3'8'1,"-6"3"-6"0,9-2-1 0,-9 2 2 0,0-3-4 10,6 0 0-10,0-2 1 14,-3-3 2-14,3 0-1 14,-3-2-1-14,6-4 5 13,-9 4 1-13,9-6 4 14,0 3 4-14,3-1 5 14,-3 1 3-9,3 0 0-5,-3 2-2 14,-1 1-8-14,4-1-3 13,-3 1-7-13,3-1-2 14,0 0-2-14,6 4-2 16,-6-4 5-16,6 0 3 13,3-5 8-13,2 1 2 0,4-1-3 17,-3-3 1-17,6 1-1 14,0-3 1-14,5-1-6 13,-2 1 3-13,0 0 1 0,5-3-1 13,-5-2 0-13,6-1 3 13,3 1 3-13,5-3 0 14,4-3 1-14,-1 0-6 14,1 3-2-9,0 0-4-5,-1-3-3 0,1 1 0 13,2-1-1-13,7 3 2 13,-1-6 1-13,1 1 1 14,-3-3 0-14,2 0-2 14,-2 2-2-14,5 1 3 15,7-3 0-15,2 0-4 14,0 3-1-11,1-1-2-3,-7 3 3 14,13 3-2-14,-4 0-1 13,7 0-2-13,-1 3-1 14,0-1 4-14,1 3 1 14,2 1 2-14,6 1 0 13,4 6-3-13,-4 6 0 14,3 2-3-9,6 5-1-5,4 6 4 14,-7 5 1-14,3 2-3 13,3 9 1-13,0 2 2 14,1 3 1-14,-7 5 1 13,0 3 2-13,0 2-1 0,4 1-1 13,-1 4-2-13,-9 4 1 20,-3 2-1-20,1 2 0 0,-1 1 0 20,0 5 0-14,-2 2 2 0,-7 4 0 1,1 7-3 0,2 2 2-2,-3 4 3 2,1-1 1 0,-4 1-1 0,-5-1-2-1,-7 3-2 0,4-5 1 1,-7-3-4 0,1-5 1-2,-1-3 6 2,-2-5 4 0,8 5-3-1,-5-7-2 1,-10-1 2 0,-5-5 0-1,-6 0-4 1,-4 0 1-2,-2 3 2 3,0-1 1-2,0 1-6 1,-4-1-2-1,1-4 2 1,-3-4 1-2,-3-4-5 3,-3-11-3-2,-4-8-8 1,-5-6-3-1,-3-10-18 8,-6-16-45-7,-6-16 8-1</inkml:trace>
    </iact:actionData>
  </iact:action>
  <iact:action type="add" startTime="50035">
    <iact:property name="dataType"/>
    <iact:actionData xml:id="d26">
      <inkml:trace xmlns:inkml="http://www.w3.org/2003/InkML" xml:id="stk26" contextRef="#ctx0" brushRef="#br0">6342 15153 160 0,'3'0'63'1,"0"2"-49"0,6 4 14 3,-6-1 2 4,6 6-20-1,6 7-4 1,2 8-5-1,4 12-1 0,9 7 0 2,9 7-3-8,8 9 2 5,4 8 1 2,3 8 0 1,-4-8 2-3,-2-9 1 2,-10-7 3 0,-5-10 1-1,-9-9-6 1,-6-7 0-1,-6-6-6 1,-6 0 1-1,-9-3 2 1,-9-4 1 0,-12-1-2 0,-9 0 2-2,-8 0-1 3,-7 6 0-2,-3-3 4 0,1 2 3 0,-4 1-4 1,-2 2-1-1,-4 3 0 1,-2 0 2 1,-1-1-3-3,4 4 0 2,5-1 3-2,6-2 1 2,7-3-4 0,5-5 1-1,9-3 2 2,9-2 3-3,1-3 7 3,5-3 2-3,3-2 6 4,9-6 4-4,6-7-14 0,6-6-6 2,8-8-3-1,4-8-1 0,9-5-3 1,0-3 0-1,2-5-1 1,1-5 0 1,0-11 3-3,-6 0 0 1,-4 3 1 1,-2 5 0 0,-3 6-3-1,-3 7 2 0,-6 6 1 1,0 5 2-1,-3 2-1 1,0 6-1 0,-3 2 3 1,-1 6 0-4,1 3-6 3,-6 4 0-1,-6 9-1 1,1 10 2 0,-4 11-1 0,-3 18-1-1,-3 14 5 0,0-1 1 2,0 1 0-3,0-3-2 1,0-3-2 1,0-5 1 0,0 0-6-1,4-5 0-1,2-3-63 11,3-3-61-9,6-7 35-1</inkml:trace>
    </iact:actionData>
  </iact:action>
  <iact:action type="add" startTime="54434">
    <iact:property name="dataType"/>
    <iact:actionData xml:id="d27">
      <inkml:trace xmlns:inkml="http://www.w3.org/2003/InkML" xml:id="stk27" contextRef="#ctx0" brushRef="#br0">6488 14433 176 0,'33'-40'66'0,"-25"24"-52"1,10-2 14 4,-9 13 3 3,0-6-14 0,0 0-4-1,-3 6-11 1,0 0-1-1,-3 8-1 1,0 7-5-7,0 17-1 5,0 18 0 2,3 21 2-1,0 18 4 1,3 28 2-1,-3 15-3 1,0 21 1-1,-3 18 4 4,-3 14 5-5,0 8-1 0,-3 11 1 2,-3-4-5 1,-3-12-1-4,3-19 10 2,0-19 3 1,0-12-1 0,0-22-1-1,0-13 0 1,6-11 4 0,-3-8-8 0,3-4-1-1,0-15-5 0,0-9-3 1,-3-9 0-1,3-5 1 0,0-5-3 1,0-6 0-1,0-5-26 1,-6-2-11-1,-6-6-54 7,-9-8-54-4,-8-15 44-4</inkml:trace>
    </iact:actionData>
  </iact:action>
  <iact:action type="add" startTime="55079">
    <iact:property name="dataType"/>
    <iact:actionData xml:id="d28">
      <inkml:trace xmlns:inkml="http://www.w3.org/2003/InkML" xml:id="stk28" contextRef="#ctx0" brushRef="#br0">719 13486 184 0,'-3'87'71'0,"-6"-21"-55"1,-3 51-2 5,12-56-6 2,-12 36-6-2,-2 20-2 5,-1 15 5-6,-3 0 4 2,6 6-5 1,-6 2 7-7,6 3 4 5,3-3 10 2,0 1 5-1,6-6-5 1,-3-11-1-1,3-5-7 1,3-11-2-1,-3-4-7 1,6-14-3-1,0-14-5 2,3-10 0-2,-3-7 2 0,3-14 1 1,-3-6-1-1,6-7-2 1,-6-8-19-1,3-8-10 3,-3-3-27-4,6-5-12 0,3-3-39 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2:57:27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461">
    <iact:property name="dataType"/>
    <iact:actionData xml:id="d0">
      <inkml:trace xmlns:inkml="http://www.w3.org/2003/InkML" xml:id="stk0" contextRef="#ctx0" brushRef="#br0">10953 10869 76 0,'17'-13'30'1,"-5"5"-24"0,3 0 17 3,-6 5 5 3,3-2-9 1,9 0-1-1,3-3-12 0,0-5-4 1,2-3-4 0,4 0 0 0,-3 0-3-1,-3 3-1 0,-3 0 7 1,-4-1 4-1,-5 4 4 1,-3 2 2-1,-3 2 6 1,-6 1 1-1,-3 3-9 1,-6 2 8-7,-3 0 5 5,-5 5-7 1,-10-3-3 1,-9 4-3 0,-3-4-1 0,-8-2-2 0,-10 0 1-1,-2 3-6 0,-13 2-1 0,-2-2 0 1,-4 0 2-1,-5-1 1 1,-9 4 1-1,-6-4-2 2,-4 1-2-1,-8 0 1-1,-9-1 1-1,-3-2-1 3,-6-2-1-3,-6 2 1 3,-3-3 1-2,-3 0 3 1,-6 3 4-2,4 0 2 2,-1 0 1 0,0 3-6 1,-3 0-2-3,-6-3-2 1,-9 0-2 0,-2-6 3 1,-4 1 0 0,-3 0-6-1,-38-3 0 1,15 2 1-1,2 1 3 1,4 0 2-1,-1 2 1 1,6-5-5-1,1 3 1 0,-1-3-2 0,1 0 0 1,-1 3 2 0,7 5 2-1,-1 2-1 0,6 4-1 1,4-1 3 1,5 3 0-3,3 0-4 1,6-3-1 1,6 0 1 0,1 1 2-1,11-4-2 1,6 1 0-1,6 0 1 1,6-3 2 0,8-8-8-1,10-3-1 1,12-5-1-1,8-5 0 0,13-5 18 1,14-9 7-1,1-7-3 2,11-6-1-2,6-7-9 0,7 2-5 1,2-3-3 0,6-5 3-2,0-5 0 2,6 0 3 0,3 5-3-1,6 8 0 0,-6 3 5 1,9 10 2 0,3 9-2 0,3 2-3 0,3 5-3-1,3-3-1 0,3 9-5 0,3-1-2 0,9 6-2 1,-4-3 2-1,7 8 4 1,9 0 3-1,0 6 2 1,11-1 1 0,4 3-5 0,14 3-1-1,4-1 3 0,14 1 1 1,9 2 4-1,6-2 1 1,4-6-1-1,14 1 1 1,6-4-4 0,12-2 0-1,8 0 1 1,4-2 2-1,6 2 1 0,6-5 1 0,5 2-5 1,4 0-1 0,3-2 1-1,5 0 2 1,4 0 0 0,14 2-1-2,4 3 3 3,5 3 0-2,1 2-1 0,5 3 1 1,-6 3 2-1,-5 2 2 1,-4 3-3 0,7 0-3-1,-7 8 2 1,-3-8 2-1,4 8 2 1,2-6 3 1,-5-2-3-3,-4 6-2 0,-2-4-2 3,2 1-3-2,-8 2 1 1,-9-2-1-1,-7-4 0 1,-8 4 2-1,-9 0-1 0,-9-6-1 1,-6 3-2 0,-6-3-1-1,-9 3 2 0,-6-8 2 1,-3 3 0 0,-9-3 2-1,-12-3 0 1,-8 3 1 0,-10 0 2-2,-5-3 3 2,-13 3-2-1,-5 0-2 0,-6 3-5 2,-4 0-2-2,-2-1 1 1,-3 4 0-1,0 2-2 0,-7 0 0 1,1 5-3 0,0 5 1-1,0 9 3 1,0 10 1-1,-4 5 1 0,-2 11 0 1,0 3 0 0,-6-3 0-1,-3-1 0 0,-6-1 0 1,-9-4 0 0,-3-2 0 1,-3-2 0-3,-9-6 0 0,-9-6 0 3,-6-4 2-2,-8-3-1 1,-10-3 2-1,-11-5-2 1,-4 0 2-1,-5-3-7 1,-10-3-1-1,-5-2-14 1,-12-2-5-1,-9-6-27 0,-12-6-12 1,-15-4-47 7</inkml:trace>
    </iact:actionData>
  </iact:action>
  <iact:action type="add" startTime="27667">
    <iact:property name="dataType"/>
    <iact:actionData xml:id="d1">
      <inkml:trace xmlns:inkml="http://www.w3.org/2003/InkML" xml:id="stk1" contextRef="#ctx0" brushRef="#br0">4380 540 260 0,'-9'18'99'1,"-5"3"-77"0,2 19 0 3,9-21-5 4,-3 7-10 0,0 9-2-1,0 7-5 0,3 5-2 1,-6 12 1-1,6 12 0-6,0 8 3 6,0-2 1 1,0 8 1-1,3-6 13 3,-9 6 8-4,0-14 5 0,0 1 2 2,0-6-2 0,0-8 1 0,3-5-11-1,0-8-4 0,3-13-7 2,1 2-1-2,-1-7-12 0,3-9-4 0,3-5-27 1,2-10-10-1,1-6-54 0,3-15-24 2,3-22-4 5</inkml:trace>
    </iact:actionData>
  </iact:action>
  <iact:action type="add" startTime="28057">
    <iact:property name="dataType"/>
    <iact:actionData xml:id="d2">
      <inkml:trace xmlns:inkml="http://www.w3.org/2003/InkML" xml:id="stk2" contextRef="#ctx0" brushRef="#br0">5476 1146 316 0,'3'-6'121'0,"-6"6"-95"1,-9 0-6 5,3 0-11 1,-9-5-5 1,-15 0 2-1,-8-3-2 1,-13-5-1-1,-2-1-1 1,-16 1-2-7,-2 5 1 6,-4-5-1 0,1 8 0 1,2-3 0 0,-5-3 2-1,-6 3-1 0,2 3-1 0,4 5 1 1,9-5-1 0,11 2-14-1,15-2-5 1,7-3-32 0,11 2-15-1,21-7-51 8</inkml:trace>
    </iact:actionData>
  </iact:action>
  <iact:action type="add" startTime="28358">
    <iact:property name="dataType"/>
    <iact:actionData xml:id="d3">
      <inkml:trace xmlns:inkml="http://www.w3.org/2003/InkML" xml:id="stk3" contextRef="#ctx0" brushRef="#br0">5363 572 316 0,'-30'-6'118'1,"0"12"-92"0,-20 1 17 4,26-1 1 2,-12-4-18 0,-15 4-4 1,-11-6-11 0,-10 0-3-1,-5 0-4 1,-3 0-3-7,5-8 0 6,-5 2-1 0,8 6 0 1,1-5 0-1,6 5 0 0,2-2-3 0,9-4 2 1,-2 1-32 0,11-3-15-1,4 3-45 1,11 2-16-1,18 3-10 8</inkml:trace>
    </iact:actionData>
  </iact:action>
  <iact:action type="add" startTime="28823">
    <iact:property name="dataType"/>
    <iact:actionData xml:id="d4">
      <inkml:trace xmlns:inkml="http://www.w3.org/2003/InkML" xml:id="stk4" contextRef="#ctx0" brushRef="#br0">6857 482 184 0,'6'-14'71'0,"-6"14"-55"1,-3 0 15 4,0 6 3 3,-9-4 0 0,-6 9 5-1,-12-3-18 1,-11 0-7-1,-10 5-8 1,-5 0-5-7,-7-2 2 7,-5 2 0-2,-1-5 3 0,-2-3 1 3,2 1 3-2,4 1 1 2,-1-7 1-2,4 0-4 1,-1 0-3-1,4 0 0 0,2 6-1 0,9-6-2 3,7 2 1-4,8 4 0 0,6-1 1 3,3 3 6-1,7 5 4-1,2 0-5 1,3 11-1-2,0 3 0 2,-3 7 2 0,0 6-5 0,-3 5-3-2,0 8 1 3,4 5 0-2,-7 0-1 1,3 0 1-2,0 0 7 3,3 1 5-2,-6-6-3 1,3 5 1-1,1-3-6 2,-1 1 1-4,0-8-3 4,3-3 0-2,0-6-3 1,0-2-2-1,6-10 1 0,3-1 1 1,-3-10-1-1,3-3-1 1,3-2-13-1,0-3-4 1,3-8-24-1,3-3-9 0,6-21-45 2,3-7-18-2,6-4-18 7</inkml:trace>
    </iact:actionData>
  </iact:action>
  <iact:action type="add" startTime="29409">
    <iact:property name="dataType"/>
    <iact:actionData xml:id="d5">
      <inkml:trace xmlns:inkml="http://www.w3.org/2003/InkML" xml:id="stk5" contextRef="#ctx0" brushRef="#br0">6398 1109 284 0,'-8'-6'107'1,"-7"12"-83"0,-15-1 8 5,15-5-2 0,-9 3-18 2,-6 2-5-1,-8-5-2 0,-10 5-1 1,-2-5-2 0,-10 8-4-7,-5-8 1 5,-4 0 1 1,-5 0 0 0,5 0 0 2,7 0 2-2,5 0-1 1,9 0 2-1,13 0 0 1,11 0 1-1,3-8-24 1,12 3-12-1,12-3-104 8</inkml:trace>
    </iact:actionData>
  </iact:action>
  <iact:action type="add" startTime="30145">
    <iact:property name="dataType"/>
    <iact:actionData xml:id="d6">
      <inkml:trace xmlns:inkml="http://www.w3.org/2003/InkML" xml:id="stk6" contextRef="#ctx0" brushRef="#br0">8375 222 156 0,'-9'-2'60'1,"6"-22"-47"0,-9 37 8 0,6-8 0 11</inkml:trace>
    </iact:actionData>
  </iact:action>
  <iact:action type="add" startTime="30189">
    <iact:property name="dataType"/>
    <iact:actionData xml:id="d7">
      <inkml:trace xmlns:inkml="http://www.w3.org/2003/InkML" xml:id="stk7" contextRef="#ctx0" brushRef="#br0">8324 241 312 0,'-18'26'27'0,"-2"11"-13"8,-4 3 1-7,-3 0 0 4,-3 13 4 3,-5 5 1 0,-4 8-3 0,-3 5 2-1,-5 1-6 1,2 7-3 1,0 11-1-3,1-5-1 1,-4-1 0 1,0-4 2-1,-2 10 4 1,2 2 1-2,1-7-4 2,-1 0 1 0,3-1-1 0,4-4 1-1,-1-1-2 2,0 3-1-3,4-16 6 1,-1 0 2 0,3-7-4 2,3-6 0-2,1-3-8 1,-1 3-1-2,3-8-2 3,3 2-2-1,6-2 1-1,1-8 1-1,2-2-1 2,3-9 2 0,3-2-2 0,3-3 2-1,0-2-2 0,3-6-1 0,0 0-15 2,3-7-5-2,0 1-52 2,3-7-22-3,18-10-67 8</inkml:trace>
    </iact:actionData>
  </iact:action>
  <iact:action type="add" startTime="37077">
    <iact:property name="dataType"/>
    <iact:actionData xml:id="d8">
      <inkml:trace xmlns:inkml="http://www.w3.org/2003/InkML" xml:id="stk8" contextRef="#ctx0" brushRef="#br0">8818 0 432 0,'24'833'0'0,"-21"-780"4"2,-3 27 9 5,-6 10 6 0,0 0-3 2,-6 2-1-1,1 1-9 0,-4-8 9-7,3-6 5 4,0-8 5 3,3-7 4-1,0-6-4 1,3-5-3-1,3-8-10-1,3-5-3 3,3-14-5-1,0 1-3-1,3-14-38 2,6-8-15-3,6-18-78 11,3-19-77-11,2-31 67 1</inkml:trace>
    </iact:actionData>
  </iact:action>
  <iact:action type="add" startTime="37321">
    <iact:property name="dataType"/>
    <iact:actionData xml:id="d9">
      <inkml:trace xmlns:inkml="http://www.w3.org/2003/InkML" xml:id="stk9" contextRef="#ctx0" brushRef="#br0">8777 593 272 0,'24'-53'104'1,"-10"34"-81"0,10-7 9 3,-15 18 1 3,6-3-6 2,6-2 2-2,3 0-10 1,5 0-1 0,7 5-11-2,6-3-6-5,3 16-4 5,5 1-1 3,7 7 3-2,2 8-5 0,-2 3 2 1,-7 2 2 0,-2 6 3-1,-12-3-2 1,-12 3-2 0,-10 5 4 1,-11-3 1-4,-12-2 0 3,-11 2-2 0,-10-2-2-1,-12 0 1 0,-2-11-4 1,-4-8-1-1,-3-2 0 1,-2-8 4 0,2 2 3-1,6-5 4 0,7 0 4 1,5-5 5-1,6 5-2 1,6-3 1-1,7-2-3 1,2 5-1-1,3 5-3 0,6-2 1 0,6 2-4 3,6 8 0-4,6 6-3 1,11 15-1 1,7 6-1 0,3 10 0-1,5-2 4 1,4 10 1-1,6 0-1 1,2 0 1 0,4 8-2-1,-1 1-1 1,7-4 1-1,-7-2 1 0,-2-3 1 1,-3-8 3-1,-4-2 3 1,-2-11 5-1,-6-5-6 1,-7-6 0-1,-5 1-4 2,-3-11-1-3,-6-6-28 2,0-2-12-1,-3-8-55 1,-4-5-23-1,1-3-28 8</inkml:trace>
    </iact:actionData>
  </iact:action>
  <iact:action type="add" startTime="37905">
    <iact:property name="dataType"/>
    <iact:actionData xml:id="d10">
      <inkml:trace xmlns:inkml="http://www.w3.org/2003/InkML" xml:id="stk10" contextRef="#ctx0" brushRef="#br0">9988 1955 340 0,'0'8'126'1,"-3"-2"-98"0,3-4-1 3,0-2-8 3,0 0-12 2,0 0 1-2,3-2-5 1,0-4-2-1,0-12 0 1,0-9-6-7,3-7 1 6,0-11 0 0,0-8 2 0,0-18 1 1,0-6 3-1,0 3 1 1,0-3 1-1,0 6 2 1,0 4 1 1,0 1 3-2,3 16 1 0,0 2-8 2,-4 11-1-3,1 11 0 1,0 5 1 1,3 10-8-1,3 22-4 0,6 23-2 2,12 16 1-2,3 16 6 1,5 19 4-1,4 0-1 0,0-6-2 2,-1-2 4-3,1-6 3 1,-6-4-1 1,-1-9-2-1,-5-11 2 2,0-7 2-2,-3-8 4 1,0-14 2-1,-4-10-3 1,1-10-3-1,0-14 4 0,0-11 4 1,-3-7 2-1,-1-11 0 1,-2-16-3-1,0-2-2 1,-3-9-4-1,0 1 1 1,-3-1-4 0,3-2 0-1,0-8-3 1,2 3-1-2,1 5 1 2,0 10 2-1,0 11-10 2,0 8-2-3,-3 6-33 3,3 12-11-2,-6 9-48 1,2 12-20-1,10 25-8 7</inkml:trace>
    </iact:actionData>
  </iact:action>
  <iact:action type="add" startTime="38477">
    <iact:property name="dataType"/>
    <iact:actionData xml:id="d11">
      <inkml:trace xmlns:inkml="http://www.w3.org/2003/InkML" xml:id="stk11" contextRef="#ctx0" brushRef="#br0">11087 1945 252 0,'6'13'96'1,"-9"-8"-75"0,0 1-1 3,3-6-7 4,0 0 8 0,3 0 6-1,3-11-9 1,5-5-3-2,1-8-9 2,3-10 0-7,3-11 1 5,3-8 5 2,-3-18 3 0,0-9 0 0,-6 9 4-1,-4-6-7 0,-2 0-2 3,0 8-5-4,-3 6-2 1,0 10-1 2,0 8-2-3,0 13 3 2,0 11 2 0,3 8-11-2,6 21-5 2,3 16 2 1,6 15 5-3,6 20-2 2,2 15 2-1,1 10 2 0,3 6 1 1,3-5 1-1,2 2 2 1,1-2 1 0,-3-3 1-1,-1-16-2 1,-2-8 1 1,-3-13 0-3,-3-5 1 0,0-14 0 3,-4-4 0-1,1-12 4-1,-3-2 3 0,0-16-2 1,0-10 0-1,-3-14-1 2,-4-13 0-2,1-8-2 2,-3-13 1-3,0-11 0 1,0-8 1 0,-3 1-2 1,0 4-1-1,0 1-6 1,0-3 1-1,3 8 2 0,0 8 3 3,-1 8-7-3,1 7-3-1,0 12-6 2,0 4-4 0,-3 3-16 0,0 9-5-1,0 7-67 0,0 3-28 1,3 2 0 7</inkml:trace>
    </iact:actionData>
  </iact:action>
  <iact:action type="add" startTime="46745">
    <iact:property name="dataType"/>
    <iact:actionData xml:id="d12">
      <inkml:trace xmlns:inkml="http://www.w3.org/2003/InkML" xml:id="stk12" contextRef="#ctx0" brushRef="#br0">14027 611 348 0,'-35'85'2'0,"23"-59"3"2,-9 14 0 7,-9 5 0 0,-6 21-3-3,-5 6-2 1,-13 12 1 1,-5 1-1-7,-10 13 2 6,-2 8 5 1,-4-1 4-1,-2 4 5 1,0 2 4-1,-7 5 3 1,7-4 3-1,5-14-1 1,10-1 0-1,5-4-1 0,7-8 2 1,5-9-3 0,6-15-2-2,7-8-5 3,8-8-2-3,6-10-6 1,3-6-3 3,3-8-2-3,3-3-3 0,6-4-30 1,3-12-15-2,6-4-50 2,6-9-22-1,0-18-18 8</inkml:trace>
    </iact:actionData>
  </iact:action>
  <iact:action type="add" startTime="47199">
    <iact:property name="dataType"/>
    <iact:actionData xml:id="d13">
      <inkml:trace xmlns:inkml="http://www.w3.org/2003/InkML" xml:id="stk13" contextRef="#ctx0" brushRef="#br0">16611 971 216 0,'-33'-32'82'1,"4"24"-64"0,-22-10 9 4,18 13 0 4,-26 2-14-3,-19 11-4 1,-20 0-6 1,-15 16-3-1,-3 15 1 2,6 14-4-9,6 11 2 8,5-6 7 0,10 8 4-2,18 0 6 3,14 11 2-2,15-3-3 2,16-3 1-3,11-4-3 1,15-4 2 1,18 3-6 0,11 6-1-1,7-9 0 1,9-2 2-1,8-11 8 0,13-7 3 1,8-6-2-1,1-6 1 0,2-9-2 2,-3-12 0-2,1-2-7 1,-1-13-2-1,-2-3-10 1,-1-16-1-1,-2-5-51 1,2-11-19-1,9-2-96 6</inkml:trace>
    </iact:actionData>
  </iact:action>
  <iact:action type="add" startTime="47634">
    <iact:property name="dataType"/>
    <iact:actionData xml:id="d14">
      <inkml:trace xmlns:inkml="http://www.w3.org/2003/InkML" xml:id="stk14" contextRef="#ctx0" brushRef="#br0">17043 2350 280 0,'0'-3'104'1,"0"3"-81"0,0-5 7 3,3 5-1 4,0-8-12-1,3 2 1 2,5-7-7-2,1-5 1 0,6-4-7 2,3-4 4-8,3-6 3 4,6-7 3 3,-1-14 0-1,4-3-1 1,-3-2-1-1,-3 2-3 1,0 6-1-1,-4-3-5 1,-2 8-3-1,-3 5-3 1,-3 9-1 0,-3 10-7 1,0 15-2-3,3 12 0 2,-1 12 2 0,4 8 1 0,0 4 3-1,0 12 4 0,3 11 3 0,0 0-2 2,0 0-2-3,2 5 2 3,1 0 2-3,3 0 0 2,0 8 2-1,0-5-2 2,-1-2-1-3,-2-9-2 3,0-5-1-3,0-6 4 2,0-9 3 0,-1-7-1 0,1-1 0-2,0-7 1 3,0-7 2-2,0-8-1 1,-1-8 0-1,4-2 8 1,3-17 6-1,-3-10-1 1,3-10-1-2,2-6-3 3,1 0 1-2,3-5-6 0,-3-8-1 0,2 2 0 1,-2-2 0 0,3 8-7 0,-4 5-2-2,1 0 0 3,0 8 2-3,0 0-18 3,-1-5-6-3,1-3-17 2,0 0-5 0,-3 5-53-1,-7 11-22 1,-8 11-16 6</inkml:trace>
    </iact:actionData>
  </iact:action>
  <iact:action type="add" startTime="48280">
    <iact:property name="dataType"/>
    <iact:actionData xml:id="d15">
      <inkml:trace xmlns:inkml="http://www.w3.org/2003/InkML" xml:id="stk15" contextRef="#ctx0" brushRef="#br0">18468 2810 288 0,'0'-13'110'0,"-3"2"-86"1,6-5-4 4,-3 11-9 3,3-8-9 0,3-6 1-1,3-5-2 1,6-5-1-1,3-8 1 1,6-5 3-7,3-8 5 5,-1-9 1 3,7 6 2-3,-3-5-2 3,3-3 1-2,-1 3-2 2,1-5 2-2,-3 4-4 1,3 7-2-1,-7-1-5 1,1 8 0-1,-3 5 0 1,0 6 2 1,-3 4-3-3,-3 9-2 1,-1 0-1 1,-2 8 3-1,0 2-5 1,-3 6 2-2,0 8-5 3,0 13-1-2,3 21 2 1,0 21 5-1,3 8 0 1,2 8 1-1,1 16 2 1,0 3 0-1,-3 2-3 1,0-10 2-1,3-6 1 1,-1-2 2-2,1-9-1 3,0-4 2-1,0-6 0-1,0-13 3-1,0-10-3 3,2-4 0-4,1-12 1 4,3-6 2-2,3-5 6 1,0-16 2-1,5-11 10 2,1-12 5-3,3-9-9 2,5-18-2-1,1-8-8 0,3-19-2 0,2 0-4 1,1 1-1 0,2-9-3 0,-2 3-1-1,-3-2 1 1,-1 7 0 0,-5 8 0-1,0 6 0-1,-4 10-9 3,-5 8-2-2,-3 8-16 1,-6 5-6-1,-7 9-20 1,-5 4-8-1,-6 9-54 8,-6-1-52-5,-6 3 57-5</inkml:trace>
    </iact:actionData>
  </iact:action>
  <iact:action type="add" startTime="49435">
    <iact:property name="dataType"/>
    <iact:actionData xml:id="d16">
      <inkml:trace xmlns:inkml="http://www.w3.org/2003/InkML" xml:id="stk16" contextRef="#ctx0" brushRef="#br0">19373 3241 112 0,'-32'0'44'1,"-1"0"-35"0,-9-5 5 3,21 5-1 4,-8-8-11-1,-13 3-2 1,-9-3-1 0,-8 2 0-1,-10-4 1 1,-5-1 0-1,-6 1 0 1,-10 2 0 2,-2 0 0-4,-3 2 0 1,-7-7 6 0,-5 3 6 1,-9-6-2 0,-6 0 2-2,-15 0-3 3,-3-10 0-2,-2 2-5 0,-7 3 2-6,0-6 3 5,-3 1 6 2,-6-1 3 0,4 1-3 0,-7 2-1-1,-3 3-8 0,0 2-2 1,-2 6-2 0,2 0 1-1,6 0 7 1,6-1 3-1,7 9 2 0,5-3 1 0,12 0 7 1,9 3 3-1,8 0-6 1,13-3-1 0,15 2-5 1,14 1 1-3,10 2-10 2,11-2-3-1,10-3-29 0,8 3-11 0,9-3-98 9</inkml:trace>
    </iact:actionData>
  </iact:action>
  <iact:action type="add" startTime="70424">
    <iact:property name="dataType"/>
    <iact:actionData xml:id="d17">
      <inkml:trace xmlns:inkml="http://www.w3.org/2003/InkML" xml:id="stk17" contextRef="#ctx0" brushRef="#br0">18727 6265 144 0,'-11'-2'55'1,"2"-4"-43"0,-9-4 1 3,9 7-3 4,-6-2-6 0,-6 0-1-1,-6-1-1 1,-2 1-2-1,-4 2 1 2,-3 1-4-8,0-1 2 4,-2 3 1 3,-1 3 0-1,-3-1 0 2,-5 4 0-3,-7-4 0 3,-5 4 0-2,-7-4 4 0,-5-2 2 2,-10-2 4-2,1-1 4 0,-3 0-6 0,-4 3 0 0,4-2 0 1,-6-1 0 0,-4 0 0 0,-5 1 0-2,-3-1-2 3,-3 0-1-2,2 1-6 1,1 4 1-2,0-2 0 1,3 0 0 0,0 0 0 2,-1 3 0-2,4 2 0 1,-3 1 2-2,12-1-3 3,-1 0-2 0,1 3 2-3,3 0 2 0,2 0 2 4,4 0 3-4,2 0 1 2,4-8 1 0,0 3-4 0,-4-1-3-2,4 4 0 2,-1-4 1-1,-14 1-1 3,9-3 2-5,2 0-4 3,7 2 0 0,-1 4-1-1,1 4 0 1,-1 1 2 0,-2-1 2-1,2 1-3 1,-2-3 0 0,-3 0 3-1,-1 0 1-2,1 0-4 4,2-8 1-2,4 0 0 2,-1 0 2-2,1-5 1 0,-4 2 1 1,1-2-2 0,0-1 1-1,-1-4-2 2,4-4 2-4,-1 1-2 3,4 3 2-1,8-1-2 2,10 1-1-2,5-1 5 1,9 0 1-2,3-2 6 3,4-3 5-1,2-8-7-2,-3-2-1 1,3-6-7 1,-3-2-2-1,4-6-2 2,-4-13 0-2,0 0 0 0,0 0 0 0,3-5 4 2,7 0 1-2,2 2 3 2,3 3 1-4,3 3-1 3,3 0 1-1,3 0-15 2,0 5-5-3,0 5-6 3,0 8-4-2,3 1 8 1,0 9 6 0,3 4 6-1,3 5 2-1,0 5 1 2,6 2 2 0,3 4-1-1,3 4-1 1,5 4-2 0,13-1 1-1,3 0 3 1,8 1 1-1,10-4-4 3,8 3 1-5,13 1 0 3,5-4 2-2,12-2-1 3,10 3 2-2,8 2-4 1,12-5-2-1,9 6-1 1,3-4 3 0,8 1 0-2,7 0 3 1,6 2-3 2,9-5-2-2,-1 0 2 1,4 0 2-1,9 0 0 1,2 0-1-1,1 0-2 1,-1 3 1-1,1-1 1 2,5 6 0-3,-2-3 0 1,2 3 2 1,-5 0-1 0,3-5-1-1,2 2-2 0,-8 0 1 0,-1-2 3 2,-5 2 1-2,0 1 1 1,-4-4 0-1,-8 6-5 1,-9 0 1-2,-6 3-2 2,-3-1 0 0,-18 4 2 0,-9-4 0-1,-12 1 0 1,-9-1 2-1,-9 1-3 2,-8 0 0-4,-13-1 1 4,-11 3 2-2,-7 6-3 1,-11-1-2-2,-6 9 2 3,-9 2 0-2,-9 3-2 0,-3 2 0 2,-9 3 2-2,-3 8 0 0,-3 5-2 1,-6 6 0-1,-3 0 2 1,-6-6 0-1,-9-5 1 1,-5-6 0-1,-10-4 0 1,-3-1 0-1,-8-2 0 3,-10-6 0-6,-11-7 0 6,-15-3 0-4,-13-6 0 2,-8-10 0-2,-12-5 0 4,-12 3 0-4,0-6-11 2,1 5-3 0,-1-2-35-1,0 5-15 0,0 5-16 8</inkml:trace>
    </iact:actionData>
  </iact:action>
  <iact:action type="add" startTime="82014">
    <iact:property name="dataType"/>
    <iact:actionData xml:id="d18">
      <inkml:trace xmlns:inkml="http://www.w3.org/2003/InkML" xml:id="stk18" contextRef="#ctx0" brushRef="#br0">8869 13033 72 0,'-12'-8'30'1,"6"3"-24"0,-6-3 4 3,6 6-2 4,0-4-7 0,-3 1 0-2,1 0-3 3,-4-1-2-2,-3 1 3 1,0 0 0-2,0 0 12 2,-3-1 7 0,0 1 4 1,-3 2 2-3,1 1-2 2,-7-1-2 0,0 3-6-1,-3 0-4 0,-6 0-5 2,1 0 1-9,-4 0 3 7,0 0-3 0,-2-3-1 0,-4 1 2 2,-3-1 0-2,-2 3 1 0,-4 0 0 0,1 3-2 2,-4-1-1-1,1 1 1-2,-4-3 3 1,1 3-4 2,-1-1-3-3,0 4-1 2,-2 2 1-1,-1-1-3 2,1 1 0-2,-4-2 5 1,1-4 5-2,-4 1-1 3,-2 0 3-2,0-1-2 0,-4-2 0 0,1 0-5 2,-1 0-3-2,-5 3-5 1,3 0 0-2,-4-1 6 2,1-2 6 1,-24-2-2-2,3-1-1-2,2 0 0 4,1-2-1-2,0 0-2 1,-3-1-2-1,5 4-2 2,7 2 1-3,-3 2 3 3,0-2 1-3,-1 0-1 3,-2 0 1-2,0 0-4 0,-3 0 0 0,5-2 3 1,4-1 1-1,3 3 1 1,-1 0 0-1,-2 0 0 2,3-3 2-2,-4 1-3 0,7-1 0-1,-6 3-1 3,8 0 1-2,-2-2 0 1,3-1 1 0,2-2-2 0,4-1 1-1,2 1 0 1,4-3 1-2,-3 0-2 3,8-5 1-3,-8-3-2 2,5-2 2 0,4-1-4 0,8-5-2-2,-3 3 2 3,13-3 0-3,-4 0 1 3,7-5 2-1,2 3-1-2,6-1-1 1,3-2-2 1,7 0 1 0,5-3-4-1,6 3 1 0,3 0 0 1,6 0 2 0,0 0-1-1,9-3-1 1,3-2 3 1,6-1 0-3,2-2-2 1,7 3 0 0,3-6-1 1,3 3 0-1,3 3-2 2,2-1 1-3,7 4 1 2,-3 4-1 1,2 1-1-2,1-1-1-2,9 4 1 5,-1-4 2-3,1 1-3 1,2-1 2-2,7 3 5 2,2-2 4 0,7-1-3 0,2 1-3-2,-2-3-2 4,-4 2 0-4,-2 4 3 1,-1 1 0 0,1 4-2 2,-4 5 2-3,7 2 1 3,2 1 2-2,1-1-3 1,2 0-2 0,4 3 2-2,2 3 2 1,9-3 0 2,4-2 2-2,5 2-2 0,6 2 2 0,6-2-2 2,12 1 2-2,12 4 0 0,6 3 3 0,-6 0-8 3,0 5-3-5,-3 3 3 3,3 0 2-1,3 0 3 2,-6 3 1-3,3-1-2 3,3 1-2-3,0 2-2 3,6 3 1-1,-9 0-1-1,-6 0 0-1,-6-1 4 3,-6 1 1-2,-6 0-6 1,0 0 0-1,-6 0 3 0,-2 0 2 1,-1 0 0 0,-6 0 1-2,-6 2-2 4,-2 1-1-4,-10-1 1 1,-5 1 1 1,-4-1-3 0,-8 1 0-1,-1-1 1 1,-8-2 0-1,-3-3 0 1,-4 1 0-1,-2-1-3 0,0 0 2 1,-7 3-1-1,1 2 0 1,-6 6 2 0,0 8 2-1,-6 8-1 1,-4 5-1-1,-2 8-2 1,-6 7 1-1,-3 1-1 1,-3 0-2-1,-3 0 3 1,-6-3 0-2,-3-5-2 3,-6-3 2-2,-5-2 1 1,-4-3 2-1,-3-3-1 2,0-2 2-2,-6-3 0 1,-5-3 1-2,-7-4 2 3,-3-4 3-3,-5-5-6 2,-1-5-2-1,1-3-17 1,-1-5-4-1,1 0-43 0,8-5-17 0,3-6-9 9</inkml:trace>
    </iact:actionData>
  </iact:action>
  <iact:action type="add" startTime="92196">
    <iact:property name="dataType"/>
    <iact:actionData xml:id="d19">
      <inkml:trace xmlns:inkml="http://www.w3.org/2003/InkML" xml:id="stk19" contextRef="#ctx0" brushRef="#br0">9673 8197 300 0,'0'0'0'0,"-6"-3"-3"3,3 3 0 4,-3 0-1 1,-3 3 0-1,-3 2 3 1,-3 3 0-1,-3 5 1 1,-3 6-3-7,-5-1 0 6,-7 3-1 0,-6 3 3 1,-5 0 0 1,-7-3 3-3,-9-5-1 2,1-3 2-1,-7-2-2 0,1 2 2 1,-4-2-4 0,-2-6 0-1,0-2 1 1,-4-3 2-1,1-6-1 1,-4-2 2 0,1-5-2-1,-3-3-1-1,5-2 1 3,1-9-1-2,-1-2 0 1,4-5 2-1,2-1-1 1,4-2 2-1,8-2 0 2,7 2 1-3,5 5 6 4,9-5 6-5,13 3 5 2,5-4 2 1,12-1-8 0,6-4-4-1,9-2-11 1,9-2-5-1,2-1 3 1,4-2 0 1,6 0 2-3,3-3 0 1,5 0-3 1,7-3 2-1,6 3-1 0,8 3-2 1,7 2 0 0,5 4 0-1,4 4-6 1,2 5-2-1,6 12-4 3,-2 1-3-5,-1 4 4 2,0 5 1 1,1 2 9 0,-1 6 2-1,3 2 0 1,-2 6 2-1,-1 5 1 1,-2 5 2 0,2 8-6-2,-9 8 1 1,-2 6 3 1,-7 7 4 0,-2 3-1 0,-7 5-2 0,-5 1 0 0,-6 1 1-2,-6 9 1 2,-10 3 1-1,-2 2-2 3,-6 5 1-6,-6-4-2 4,-6-4 2 0,-9-5 0 0,-6-5 1-1,-6-5 4 1,-9-9 3-1,-6-4 9 1,-5-9 5 0,-4-5-11-1,0-5-5-1,-2 0-6 4,2-8 0-4,3 0-42 2,7 0-18 0,11-8-40 6</inkml:trace>
    </iact:actionData>
  </iact:action>
  <iact:action type="add" startTime="104881">
    <iact:property name="dataType"/>
    <iact:actionData xml:id="d20">
      <inkml:trace xmlns:inkml="http://www.w3.org/2003/InkML" xml:id="stk20" contextRef="#ctx0" brushRef="#br0">1639 9208 272 0,'62'34'0'0,"37"19"-1"3,-40-24 2 4,16 16-15 3,23 16-5-5,12 10 3 4,12 1 4 0,0-6 7-2,0-3 3-6,0-5 4 4,3-2-1 4,-3-6-1-2,-3-5 1 0,0-5 1 0,-14-8 10 1,-7-6 7-1,-18-2-8 1,-8-8-3 0,-16-3-5 0,-11-2-3-1,-10-6-13 0,-8-5-4 0,-9-8-40 7,-12-8-28-4,-12-10 33-4</inkml:trace>
    </iact:actionData>
  </iact:action>
  <iact:action type="add" startTime="105150">
    <iact:property name="dataType"/>
    <iact:actionData xml:id="d21">
      <inkml:trace xmlns:inkml="http://www.w3.org/2003/InkML" xml:id="stk21" contextRef="#ctx0" brushRef="#br0">3151 9501 132 0,'-6'-5'49'1,"6"8"-38"0,0-1 1 3,3 1 1 1,3 2-7 4,6 6-1-1,3 5 0-1,6 7 1 0,5 4-3 0,13 10 3-6,3 3 0 6,8 2 6 1,4 0 3 0,3 6-6-1,-7 0-1 1,1-1 0 0,-10-5 0-2,-2-2-2 2,-12-8 1-1,-6 0-6 3,-6-3-1-5,-6-3 9 3,-9-2 5 0,-15 0 9 0,-6-3 6-2,-15 0-7 3,-9 0-3-2,-8 1-9 1,-1-7-2-1,-5-1-4 0,-4-1-1 1,4-3 1 0,2 1 2-1,4-3-1 1,11 0 2-1,6 0-4 1,9-3 0-1,10-2 3 1,-4-1 1-1,15-2-17 1,6 0-7-1,15-2-105 7,6-1-61-5,-1-10 78-2</inkml:trace>
    </iact:actionData>
  </iact:action>
  <iact:action type="add" startTime="115253">
    <iact:property name="dataType"/>
    <iact:actionData xml:id="d22">
      <inkml:trace xmlns:inkml="http://www.w3.org/2003/InkML" xml:id="stk22" contextRef="#ctx0" brushRef="#br0">16811 3770 96 0,'0'-13'35'1,"0"8"-27"-1,2 2 22 4,-2 3 8 4</inkml:trace>
    </iact:actionData>
  </iact:action>
  <iact:action type="add" startTime="115291">
    <iact:property name="dataType"/>
    <iact:actionData xml:id="d23">
      <inkml:trace xmlns:inkml="http://www.w3.org/2003/InkML" xml:id="stk23" contextRef="#ctx0" brushRef="#br0">16813 3773 253 0,'0'42'31'14,"-2"14"-17"-13,-1 26 0 0,-3 8-1 4,0 5 5 3,-3 0 1 0,0 3 5-1,-3-10 2 1,0-6 0 0,3-16 1-1,0-8-6 0,3-13-1 1,3-5-9 0,3-14-4-1,3-13-24 0,6-5-9 0,6-13-66 2,3-22-28-2,0-12 13 7</inkml:trace>
    </iact:actionData>
  </iact:action>
  <iact:action type="add" startTime="115582">
    <iact:property name="dataType"/>
    <iact:actionData xml:id="d24">
      <inkml:trace xmlns:inkml="http://www.w3.org/2003/InkML" xml:id="stk24" contextRef="#ctx0" brushRef="#br0">16772 3659 204 0,'6'0'77'1,"-3"3"-60"0,0-1 4 3,-3-2-3 3,3 3-11 2,3 2-4-3,3 1-9 3,2-4-1-2,7 4 3 1,6-6-16-7,12 2-6 5,9-4 9 1,8-4 7 1,7-2 15 0,-1 0 6-1,1 3 7 1,2 0 3 0,-2-3-5-2,-4 3-1 3,-2-3-5 0,-4 2 1-3,-5 4 0 3,-9-1 1-3,-6 3 0 2,-10 3 0-1,-5 7-6 2,-9 14-2-2,-6 5-2 1,-3 14-2-1,-6 12-2 0,-3 6 1 1,1 8 3 0,-1 8 1-1,0-1 3 1,3 4 3-1,0-9 0 1,6 1 0 1,6-4-5-3,3 1-1 0,3-8 1 2,0-3 2 0,0-8 1 0,0-10 1-1,-3-8-4 1,-4-6-1-1,-2-4-1 1,0-4-2-1,-5-5 1 1,-4-10-1-1,-6 0-5-1,-6-3 1 2,-6-6-3-1,-3 1 2 1,-5 0 3-1,-7 2 3 1,-6-2-2 0,-2 5-2 0,-1 0-1-3,-5 5 3 3,5 0 0 0,3 3 1 0,4 0 0-1,2 0 0 0,9 0 2 2,6 0 1-2,7-3-1 1,5 3 1-1,6-8-26 2,6-8-10-4,6-2-91 10</inkml:trace>
    </iact:actionData>
  </iact:action>
  <iact:action type="add" startTime="116663">
    <iact:property name="dataType"/>
    <iact:actionData xml:id="d25">
      <inkml:trace xmlns:inkml="http://www.w3.org/2003/InkML" xml:id="stk25" contextRef="#ctx0" brushRef="#br0">18638 3757 232 0,'3'79'88'0,"0"-15"-69"0,0 37 0 6,3-46-4 1,-3 30-9 1,0 7 2 0,0 6 8 1,-3 0 5-3,-3-13-11 3,0-11 1-8,0-16 2 4,0-8-1 3,3-10 1 0,0-13-7 0,3-4-2-2,3-9-9 3,3-7-4-3,3-7-46 2,3-7-21 0,0-12-41 6</inkml:trace>
    </iact:actionData>
  </iact:action>
  <iact:action type="add" startTime="116918">
    <iact:property name="dataType"/>
    <iact:actionData xml:id="d26">
      <inkml:trace xmlns:inkml="http://www.w3.org/2003/InkML" xml:id="stk26" contextRef="#ctx0" brushRef="#br0">18695 3590 260 0,'6'-15'99'1,"-3"15"-77"0,0-8 11 3,0 5 0 3,3 3-12 2,2 0 1-2,7 0-13 0,9 0-5 0,12 5-3 3,3 1-1-9,11 1 2 4,7 12-3 2,2 0-2 1,1-4 2 0,2 9 0-1,-2-8 1 0,-4 3 0 2,-5-1-5-2,-3-7 1 1,-7-1 2-1,-5 1 3 0,-6-11 0 2,-3 3 2-3,-7-3 0 2,-2 0 1 0,-6 0 0-1,-3 2 0 1,-3 6-7-1,0 5 0 0,-3 14 1 2,0 7 1-2,0 9-2 1,0 9 0-1,-3 15 2 0,3 9 0 1,0 4 1-1,3-9 2 0,3 1 3 1,6 7 2 0,-1-2-1 0,1-3 1-1,0-11-2 0,-3-10 2 0,0-8 0 2,-3-5 3-2,-3-14-7 0,-6-2-2 1,-3-3-3 0,-9-8-2-1,-6 1-2 1,-9-6 1-1,-11 2 1 0,-7-2-1 0,-9 0 4 2,-5-5 0-2,-7-3 1 1,-2-6 0-2,-3 1-3 3,-4 0 2-2,4 2-1 1,2 1-2 1,10 2-4-3,8 0-2 0,12 0-2 3,10 0 2-3,8 0-25 2,6 0-9 0,15-3-77 6</inkml:trace>
    </iact:actionData>
  </iact:action>
  <iact:action type="add" startTime="117609">
    <iact:property name="dataType"/>
    <iact:actionData xml:id="d27">
      <inkml:trace xmlns:inkml="http://www.w3.org/2003/InkML" xml:id="stk27" contextRef="#ctx0" brushRef="#br0">20237 3606 304 0,'41'-26'112'1,"-32"21"-87"0,0 7-9 3,-3 3-9 4,0 9-12 0,0 15-1-2,6 26 3 2,0 22 1 2,6 37 2-4,2 21-3-5,-2 16 2 5,-3-1 5 3,-3-15 2-2,-3-10 6 1,-3-22 3 0,-3-10-6-1,0-14-1 0,0-16-2 1,3-15-1-1,0-11-17 2,3-16-6-3,6-15-62 2,-1-20-27-1,-2-15-3 7</inkml:trace>
    </iact:actionData>
  </iact:action>
  <iact:action type="add" startTime="117909">
    <iact:property name="dataType"/>
    <iact:actionData xml:id="d28">
      <inkml:trace xmlns:inkml="http://www.w3.org/2003/InkML" xml:id="stk28" contextRef="#ctx0" brushRef="#br0">20463 3260 320 0,'32'8'121'1,"-11"10"-95"0,18 17 7 3,-18-17-5 4,18 3-16 0,14 11-2-1,10-6-8 1,5 6-2 0,4-3 0 0,5-5 0-7,0-3 2 4,-2-2-3 5,-1-1 0-4,-5-10-6 2,-10 3 0-1,-5-3 3 1,-7-6 2-1,-5-2 4 1,-6-2 3-1,-9-4 0 2,-4 4 2-3,-5 2-6 2,-6 8-1 0,-3 5-5 0,-6 8 1-2,-3 19 0 2,-3 15-1-1,-3 12 4 1,0-1 0 1,0 16-2-3,0 10 2 1,3 9 1 0,6 2 2 0,3 6-1 1,3 2-1 0,3-6 3-1,-3-15 0-1,-3-10-1 3,-6-9 1-1,-6-13-4 0,-6-5 0-2,-9-10-4 2,-9-6-1 0,-11-13 0-1,-16-14 2 0,-11-10-3 1,-13-10 2 0,-8-9 1-1,-12-2 2 1,-3-3-1 0,0-2-1-2,-1 2 0 3,7 3 3-3,9 5-2 2,14 5 1 0,13 6 0-1,14 5 0 0,10 5 2 1,11-2 2 0,6 5-30 1,6 2-13-4,0 1-83 11</inkml:trace>
    </iact:actionData>
  </iact:action>
  <iact:action type="add" startTime="118900">
    <iact:property name="dataType"/>
    <iact:actionData xml:id="d29">
      <inkml:trace xmlns:inkml="http://www.w3.org/2003/InkML" xml:id="stk29" contextRef="#ctx0" brushRef="#br0">17436 4268 212 0,'0'-3'79'1,"6"-2"-61"0,-3 5 8 2,-3 0-1 5,5 0-7 0,4 0 0 0,3-8-6-1,6 3 0 1,6 5-7-1,6 0-1-6,5 0 2 5,10 2 8 2,6 4 5-1,2 1 0 1,7 4-2-1,-1-6-1 1,1 3 0-1,-4 0 5 1,-2-3 1 0,-9 1-9 0,-7-1-3-1,-5-2-2 1,-6 2 0-1,-3-5-4 1,-6 0-3-1,-4 0 0 0,1 0-1 1,-3 0-5 1,-3 0-1-3,0-5-22 1,0-1-6 1,0-2-25 0,-3-2-8-1,-3-6-43 8,-9-10-42-7,-6-1 56 0</inkml:trace>
    </iact:actionData>
  </iact:action>
  <iact:action type="add" startTime="119261">
    <iact:property name="dataType"/>
    <iact:actionData xml:id="d30">
      <inkml:trace xmlns:inkml="http://www.w3.org/2003/InkML" xml:id="stk30" contextRef="#ctx0" brushRef="#br0">17927 4011 164 0,'-6'0'63'0,"9"0"-49"1,-3 3 3 4,3-1-1 2</inkml:trace>
    </iact:actionData>
  </iact:action>
  <iact:action type="add" startTime="119317">
    <iact:property name="dataType"/>
    <iact:actionData xml:id="d31">
      <inkml:trace xmlns:inkml="http://www.w3.org/2003/InkML" xml:id="stk31" contextRef="#ctx0" brushRef="#br0">17936 4024 304 0,'9'8'23'1,"2"0"-12"0,4 3 3 0,3-3-1 1,0 0-2 4,9 2 1 0,0-2-3 3,5 5 2-2,4 3 0 1,3 0 1-1,0 3 2 0,-1-6 2 0,1 0-3 2,-3 0 0-2,-4-2-7 1,-5 0-4-1,-6-1-1 0,-9 3-1 9,-6 3-3-9,-9 8 2 1,-9 2 1-1,-6 6 2 0,-3-3 1 2,0 3 5-2,1 0 3-1,-1 0 2 3,0-3 5-2,3 2-12 1,3-4-4-1,3-3 10 1,3-3 6-1,3-3-7 1,6 1-3-2,3-6-5 4,3 0 0-4,3-5-55 1,3-2-24 1,3-6-77 7</inkml:trace>
    </iact:actionData>
  </iact:action>
  <iact:action type="add" startTime="119876">
    <iact:property name="dataType"/>
    <iact:actionData xml:id="d32">
      <inkml:trace xmlns:inkml="http://www.w3.org/2003/InkML" xml:id="stk32" contextRef="#ctx0" brushRef="#br0">19355 4395 156 0,'-8'-8'60'1,"8"8"-47"0,0-3 26 4,0 3 7 2,5-2-17 0,1-4-5 1,3 1-13 0,3 0-3-1,0-3-4 1,3 0 6-7,3 2 5 4,3-4 6 4,6 2 2-2,5 0-4 0,7 0-1 0,9 3-6 2,2-3 0-2,4 3-3 0,5 2 2 2,1 0 0-1,-4 3 3-1,-5-5-7 0,-3 2-2 0,-7 1-3 1,-5 2 1-1,-3 0-4 1,-6 0 0-1,-4 0-1 1,-2 0-2 0,0 2-30-1,-6 1-13 0,0 2-53 1,-6-5-24 0,0-8 17 6</inkml:trace>
    </iact:actionData>
  </iact:action>
  <iact:action type="add" startTime="120222">
    <iact:property name="dataType"/>
    <iact:actionData xml:id="d33">
      <inkml:trace xmlns:inkml="http://www.w3.org/2003/InkML" xml:id="stk33" contextRef="#ctx0" brushRef="#br0">20195 4191 264 0,'24'8'101'0,"-21"-5"-78"1,3-3-5 3,-6 0-7 4,0 0-9 0,0 0-2-1,0 0 1 1,6 5-1-1,0-5 0 1,-1 0-5-7,1 0 1 4,0-5-11 4,-3-1-3-2,0 1-2 2,-6-3 0-3,0 0 0 2,-6-5 2-1,1 2 8 1,-4-2 5-1,0 3 2 1,-3-1-1-1,0 3 0 1,0-3 3-1,0 6 4 1,3 2 3-1,3-4 17 2,3 4 10-1,3 3-4 0,3 0 0-3,9 10-10 3,6 9-4-1,12 0-2 2,6 10-1-2,8 2-2 2,4 1-1-4,0 0-5 3,2 2-3 0,-5-2 0-1,-9-3-1 1,-9-2 0 0,-7 2 0-1,-5-8 0 0,-9 5 0 1,-6 1-3-1,-3-1 2 1,-3 3-1-1,-2-2 0 0,-1-1 4 1,3 1 1-1,0-1-6 1,3-5-2 0,3 0-64-1,3-5-29 1,6-8-12 6</inkml:trace>
    </iact:actionData>
  </iact:action>
  <iact:action type="add" startTime="120852">
    <iact:property name="dataType"/>
    <iact:actionData xml:id="d34">
      <inkml:trace xmlns:inkml="http://www.w3.org/2003/InkML" xml:id="stk34" contextRef="#ctx0" brushRef="#br0">21597 4273 228 0,'-3'0'88'0,"3"0"-69"1,0 0 15 4,0 0 3 3,6 3-12 0,3-1-5-1,6 1-5 1,8 2-2-1,10-5-7 2,12 6 3-8,11-1 3 4,13 3 3 3,8-3 0-1,15 3 4 1,1 0 2-1,2 0-2 1,-3 2-2 0,-2-4-5 0,-7 2-2-1,-6 0-6 1,-8 0-1 0,-10-3-10-2,-5 0-3 1,-9 0-30 1,-10 1-12 0,-5-4-48 0,-6-2-21-1,-9-10 4 7</inkml:trace>
    </iact:actionData>
  </iact:action>
  <iact:action type="add" startTime="121138">
    <iact:property name="dataType"/>
    <iact:actionData xml:id="d35">
      <inkml:trace xmlns:inkml="http://www.w3.org/2003/InkML" xml:id="stk35" contextRef="#ctx0" brushRef="#br0">22722 4167 216 0,'0'3'82'1,"0"2"-64"0,12 3 13 2,-3 0 3 4,6 8-7 2,8 2-1-3,13 9-1 2,9 7-1 0,5-2-13 0,7 0 0-7,-3 2 2 5,-7 3-7 1,-8 0-1 1,-12 0-5 1,-15 3-1-3,-12-6-1 2,-12-2-2-1,-9-3 3 1,-9-5 2-1,-6-5-7 1,-2 4-3 0,-1-7-33-1,0 3-12 1,1-1-74 5</inkml:trace>
    </iact:actionData>
  </iact:action>
  <iact:action type="add" startTime="121722">
    <iact:property name="dataType"/>
    <iact:actionData xml:id="d36">
      <inkml:trace xmlns:inkml="http://www.w3.org/2003/InkML" xml:id="stk36" contextRef="#ctx0" brushRef="#br0">17543 5453 344 0,'15'3'129'0,"0"-1"-100"1,17 1 7 5,-11 0-5 3,9-1-11-3,9 1-1 1,8 0-11 1,10-1-5-1,5 4-2 1,7-6-4-7,8 5 2 5,9 3 1 3,4 0 0-3,5-3 0 2,12 3 0-1,9-3 4 3,6 1 5-4,15-1-1 1,9 0 1 1,6 0-3 0,9 3 1-1,5 3-4 0,10-1-2 1,2 4 0 0,1-1 1 0,-6 0-1-1,2 3-1 0,4 0-4 1,-9 2 0-2,-4-2 6 3,-2 3 4-3,-9 2 1 2,-3-8 1 0,-10 3-4-1,-8 0-1 1,-9-3-1 1,-9 0-2-3,-5-7 1 1,-4 2 1 0,-9 2-3 2,-6-2 0-2,-5 0 3 2,-4 0 1-3,-3-3-1 2,-5 1-2-1,-7-1 1 1,-8 0 1-1,-7 1-8 1,-5-4-3-1,0-2-17 1,-10 0-9-1,-11-2-12 1,-9-1-6-1,-6-2 2 1,-12-6 4-1,-9-2 13 2,-6-6 8-3,-9-5 13 2,-6 3 5-1,-2 3 6 1,-10-1 1-1,3-2 5 1,1 5 2-1,-1 0 9 1,6 3 2-1,3 3 7 1,7 2 2-1,5 2-2 1,6 4-1-1,3-4-6 1,3 4 0-1,6 2-6 1,9 8-1-1,9 5-2 1,8 5 0-1,13 6-7 2,12 3 0-3,11 4 5 2,10 6 6-1,-1 0-6 1,7 6-1-1,-1 4-3 1,-6-4 1-1,-11-4-2 1,-15-9-1-1,-19-4 1 1,-17 3-1 0,-27 0-3-1,-23-2 2-1,-19-1 7 3,-8-2 4-2,-7-3 6 1,-2 0 2-1,3 3-5 0,5 0 0 1,13-8-6 1,5-3-2-3,9-2-5 2,10-3 0-1,5-3-62 1,6-3-25-1,0-7-83 8</inkml:trace>
    </iact:actionData>
  </iact:action>
  <iact:action type="add" startTime="123615">
    <iact:property name="dataType"/>
    <iact:actionData xml:id="d37">
      <inkml:trace xmlns:inkml="http://www.w3.org/2003/InkML" xml:id="stk37" contextRef="#ctx0" brushRef="#br0">15266 3948 312 0,'6'8'118'0,"6"2"-92"1,14 6-3 3,-5-5-8 4,15-1-11 1,14 6-1-2,16 3-1 1,17-1-2-1,19-2 1 0,5 2 5-6,9-7 4 6,6 2-3 1,-3 1-2-1,-6-4 0 1,-12 1 1 0,-12-6-3-1,-8 3-2 0,-19-5-20 1,-8-3-8-1,-9 0-48 1,-10-3-21 0,-11-8-21 5</inkml:trace>
    </iact:actionData>
  </iact:action>
  <iact:action type="add" startTime="123869">
    <iact:property name="dataType"/>
    <iact:actionData xml:id="d38">
      <inkml:trace xmlns:inkml="http://www.w3.org/2003/InkML" xml:id="stk38" contextRef="#ctx0" brushRef="#br0">16540 3916 304 0,'12'5'112'1,"-4"0"-87"0,4 3-2 4,0 0-9 2,3 3-8 1,3 2 1-1,6 0-4 1,3 1-2-1,-7-1 0 1,-5 8-1-7,-9 8 2 5,-15 5-3 3,-17-2 0-3,-19 3-10 2,-21-1-5-1,-17-5-17 1,-15-2-6-1,0-1-41 8,-4-10-58-5,13 0 36-4</inkml:trace>
    </iact:actionData>
  </iact:action>
  <iact:action type="add" startTime="130791">
    <iact:property name="dataType"/>
    <iact:actionData xml:id="d39">
      <inkml:trace xmlns:inkml="http://www.w3.org/2003/InkML" xml:id="stk39" contextRef="#ctx0" brushRef="#br0">11884 1799 88 0,'-12'0'35'1,"-2"8"-27"0,-16-3 5 3,18 1-1 3,-18 7-5 2,-9 0-2-2,-14 8-2 0,-1 11-3 1,-5 2-2-1,-10 6 1 0,-2 10 1 2,-7-2 0-3,-5-3 0 3,-6 0 0-2,-12-5 2 1,-10-1 1-1,-5-7 12 1,-6-13 5-1,-9-3-8 0,0-6-2 0,-3-10 3 1,0 5 3 0,-5-10-8 1,2-8 0-8,-3 5-1 5,0-3 1 1,0-10 2 0,0-11-1 1,-3-13 2 0,6-2-4-1,6-11 1-1,9-1-7 3,3 1-1-3,9-13 2 3,3-3 3-2,12-11-4 1,8 0-1-1,10 9 0 1,8-9 2-1,7-8-1 1,8 3-1-1,7 0 1 0,8 11 1 1,6 5 1 0,10-3 3-1,11 1 1 1,9 4 3-1,12 3-3 1,11 1-2 1,19-30-2-3,12 24-3 0,11-11-4 3,7 5 0-3,8 12 2 3,9 2 1-2,13-1-2 2,8 22 2-3,176-71 1 3</inkml:trace>
    </iact:actionData>
  </iact:action>
  <iact:action type="add" startTime="131271">
    <iact:property name="dataType"/>
    <iact:actionData xml:id="d40">
      <inkml:trace xmlns:inkml="http://www.w3.org/2003/InkML" xml:id="stk40" contextRef="#ctx0" brushRef="#br0">10176 0 304 0,'92'0'0'1,"42"45"-17"4,-66-26-2 5,28 12-2-5,20 41 0 2,9-33 9 3,9-12 5-3,-6 26 5 1,0-19 1-7,0 16 1 4,-6 9 0 3,-6-6 0-1,-3 5 2 1,0 8 1-1,-9-3 10 1,-9 4 6-1,-8 4-1 0,-10 16 1 1,-8 3-8 0,-13 0-4-1,-11 3-7 1,-15-1-2-2,-16 4-2 3,-11-4 3-1,-11-7 0-1,-13 0 3 0,-15-1 1 1,-12 9 3-1,-14-8-1 1,-7-9 0-1,-14-4-6 2,-15-3-1-3,-15 2-63 9,-18-2-46-5,0-16 36-5</inkml:trace>
    </iact:actionData>
  </iact:action>
  <iact:action type="add" startTime="141420">
    <iact:property name="dataType"/>
    <iact:actionData xml:id="d41">
      <inkml:trace xmlns:inkml="http://www.w3.org/2003/InkML" xml:id="stk41" contextRef="#ctx0" brushRef="#br0">17126 3881 260 0,'6'-10'99'1,"-3"7"-77"0,3 6 4 0,-6-3 0 11,6 3-17-11,-3 4-5 14,0 7-5-14,0 9-2 15,-3 12 2-13,0 7 2-2,-3 16 2 0,0-2 7 12,0 2 6-12,0-2-6 14,0-6-1-14,0-2-5 14,3-3-3-14,0-3-16 14,6-2-7-14,3-1-110 13</inkml:trace>
    </iact:actionData>
  </iact:action>
  <iact:action type="add" startTime="142051">
    <iact:property name="dataType"/>
    <iact:actionData xml:id="d42">
      <inkml:trace xmlns:inkml="http://www.w3.org/2003/InkML" xml:id="stk42" contextRef="#ctx0" brushRef="#br0">19302 3913 244 0,'0'0'93'1,"-6"5"-72"0,-6 19-8 0,6-8-8 11,-3 8-3-5,-3 10 3-6,-3 14 2 14,0-3 1-14,1-5-4 13,-4-1 4-13,0-12 2 0,-3-6-5 13,-3-8-3-13,0-10-6 0,-2-14-2 12,-1-7 3-12,6-6 1 14,3 0 13-14,3-2 7 19,3 5 11-12,6 2 6-1,3 6-5 2,3 2-1-4,0 3-12 5,3 3-3-3,6 10-8-1,0 8-4 3,3 11-1-2,3 16-1 0,3 13-3 1,3 2 0-1,3 17-36 1,-1 18-14-1,7 18-101 8</inkml:trace>
    </iact:actionData>
  </iact:action>
  <iact:action type="add" startTime="142712">
    <iact:property name="dataType"/>
    <iact:actionData xml:id="d43">
      <inkml:trace xmlns:inkml="http://www.w3.org/2003/InkML" xml:id="stk43" contextRef="#ctx0" brushRef="#br0">21388 3863 332 0,'12'0'123'0,"-12"5"-95"1,3-5-8 3,-3 3-11 2,0 2-12 3,-3 0 2-2,-3 3 1 1,-5-2 0 0,-4 4 0-1,-3-2-9-6,-6-8-2 4,0-8-10 5,-6-2-1-4,4-4 9 2,-1-9 4 1,6-1 13-3,3 0 7 0,6 0 10 3,-3 0 7-2,6 6-2 2,0 5 2-2,3 2-14 0,4 3-3 1,-1 8-12 0,-3 0-4-1,0 5 3 0,-3 9 0 0,-3-6-9 1,-6 2-5-1,-6-2-12 1,-9-5-3-1,-5-6 8 1,-1-5 6-1,3-2 12 2,4-4 6-1,5 1 13-2,3 5 8 1,3-5 2 1,6 8 1 0,3-6-10 0,3 8-4-2,0-5-6 2,3 6-4-1,1 2-3 1,5 5 1 0,0 6 1 1,0 10 2-3,5 11 8 1,1 15 5 0,6 9-5 1,3 15-1-1,6 19-3 1,3 13-1-1,6 14-52 1,5 31-20 1,-8-40-84 4</inkml:trace>
    </iact:actionData>
  </iact:action>
  <iact:action type="add" startTime="147773">
    <iact:property name="dataType"/>
    <iact:actionData xml:id="d44">
      <inkml:trace xmlns:inkml="http://www.w3.org/2003/InkML" xml:id="stk44" contextRef="#ctx0" brushRef="#br0">15096 4731 308 0,'-21'-16'0'0,"-18"-19"2"4,22 14 1 3,-10-10-1 2,-6-12-2 0,-3-12 3-3,1-14 0 1,-1-5-1 1,6-6 3-7,6-2 4 5,6 0 4 3,7-2 2-3,2-4-4 2,6 12-1 0,6 2 2 0,6 10 5-1,5 11-3 0,10 3 0 0,6 10-4 1,12 1 1-1,2 12-4 1,4 1 1-1,6 12-5 2,5 1-2-3,4 11 0 3,-4 7-1-1,-11 0 0-2,8 16 0 1,-5 16-5 1,-3 16 1-1,-10 5 0 1,-5 14 2-2,-6 7 1 3,-6 6 1-2,-9 0 0 2,-7-1 0-3,-5-10-3 2,-5-2 2-1,-7-6 1 0,-3-3 2 1,-3-4-1 0,-6-1-1-1,-3 0 1 1,-3-13 1-2,-2-3-3 3,-7-5 0-1,-3-10 1-1,1-3 0-1,-1-8 2 3,-12-9 3-1,1-9 0-1,-4-25 2 0,1-18-2 1,-1-8 0-1,7-15-1 2,2-6 2-3,12-16-1 3,9-3 2-3,10-5-2 2,8 6 2-2,9 2-4 3,9 10 0-1,11 9-3-1,16 7-3 0,21 9-84 1,23 10-37 1,-20 13 1 4</inkml:trace>
    </iact:actionData>
  </iact:action>
  <iact:action type="add" startTime="148836">
    <iact:property name="dataType"/>
    <iact:actionData xml:id="d45">
      <inkml:trace xmlns:inkml="http://www.w3.org/2003/InkML" xml:id="stk45" contextRef="#ctx0" brushRef="#br0">23091 5154 256 0,'-9'-10'96'1,"-6"-6"-75"-1,-15-19-5 5,16 19-7 4,-10-13-8-2,-6-8-1 0,-3-13-6 1,4-6-1-1,-1-7 3 1,3-11-7-7,3-6-2 4,3-4 4 4,6-11 3-1,4-11 4-1,5 8 1 0,6 0 1 2,8 5 2-3,7 9 10 1,6 15 7 2,9 11 5-3,12 13 3 2,11 16-10 0,7 15-3-2,5 20-13 3,1 15-3-2,-1 13-1 1,-2 16 1 0,-7 17-1-1,-8 7-1 0,-6 2 5 1,-13 1 1-1,-8 8 0 1,-12-6-2 0,-12-5-2-1,-12-2 1 0,-12-11 3 2,-11-9 1-3,-16-9 1 2,-14-6 2-1,-13-19-1 2,1-4 0-3,0-12-3 2,2-7 1 0,4-11-2-1,8-8 2 1,10-8 4 0,8-5 4-1,18-8 13 0,15-7 8 0,18-15-9 2,18-15-3-3,12-8-11 2,15-2-4-1,5 5-1 1,13 10 0 0,5 5 0 0,4 25 0-2,2 20-18 2,6 25-7-1,7 25-10 1,2 30-1-1,-6 32-14 2,-11 13-3-3,-22 18-82 9</inkml:trace>
    </iact:actionData>
  </iact:action>
  <iact:action type="add" startTime="150817">
    <iact:property name="dataType"/>
    <iact:actionData xml:id="d46">
      <inkml:trace xmlns:inkml="http://www.w3.org/2003/InkML" xml:id="stk46" contextRef="#ctx0" brushRef="#br0">21969 4852 236 0,'-3'0'88'1,"3"3"-69"0,-3 2-9 3,0 1-10 3,-3 2-1 1,-3 2 5-1,-6 3-7 1,-3 9 1-1,-8 4 0 1,-10 14-4-7,-12 10 2 6,-14 6 0 0,-10 2 2 0,-14-3 1 1,-12 4 3 0,-9-4-1 0,-13-5-1-1,-10 3-2 1,-1-8 1-1,-6-2 1 1,-6-1 2-1,0-2 5 1,-3-9 4 0,-12-4 2-1,3-9 3 1,-5-10-3-1,-10-13 2 0,0-8-6 1,-5-11-3-1,2-5-3 1,1-13-3-1,-4 2 1 2,3-2-1-3,4-3 0 3,-4-3 0-3,3 0 0 2,-2-5 0-1,-1-5 0 1,6-3 0 0,4 3 0-1,5-5 0 1,9-6-3-1,3-8 2 1,15-2 1-1,9-1 0 1,12 4 0-1,9-1 0 3,12 5 2-4,11-2 1 1,-5-10-1 1,20 7 1-1,19 8 0 1,14 6 3-2,12-1 6 3,15-2 4-3,15 3 1 2,12-4-1-1,14-1-6 1,10 4-4-1,12 6-3 1,11-8-3-1,3 2-2 1,7 3-1-1,2-5-1 1,9 5 0 1,7 1-2-3,8 7-1 1,6 8-1 1,12 5 0-1,6 3 0 1,6 3 2-1,6 2 2 1,9 11-1-1,-1-6 4 3,16 1 0-5,6 2 1 4,2 3 0-2,10 2 0 0,8-2 2 0,1 5-1 1,2 6 2-1,4 4-4 1,-1 1 0 0,-2 10-1 0,-1 3-2 1,-3 11 5-4,4 2 1 3,-13 11-3 0,-5 5-1-1,-6 5-4 1,-10 16 1-1,-2 19-2 1,-9 8 2-1,-9 5 1 2,-12 15 2-3,-9 9 1 3,-9 8 1-3,-18-3-3 2,-17 8 2-1,-22 0 5 1,-17-11 2-1,-18-5-2 1,-15 9-1-2,-15-7-1 2,-12-7-2 1,-15-8 1-3,-8 5-1 1,-10 3 2 1,-6-8 1-1,-8-8-1 1,-12 3-2-1,-4 4-2 1,-11 7-1-1,-9-4-84 9</inkml:trace>
    </iact:actionData>
  </iact:action>
  <iact:action type="add" startTime="153314">
    <iact:property name="dataType"/>
    <iact:actionData xml:id="d47">
      <inkml:trace xmlns:inkml="http://www.w3.org/2003/InkML" xml:id="stk47" contextRef="#ctx0" brushRef="#br0">18120 13110 288 0,'-44'0'0'0,"-28"3"4"4,39-3 2 1,-14 0 0 6,-16 0-1-6,-11 0-1 2,-13-3 2 1,-5 0-3 0,-9-2 0-6,-9 3 1 3,-3-4-2 4,-12 1-2-3,0 0 1 2,-9-3-1 1,-6-3 4-2,-6 1 5-1,-3-1-3 3,-6 3-1-2,4 8-5 1,2 5-2-1,-3 3 1 1,0 8 2-2,-6 3-2 3,1 2 0-2,-7 0 3 2,0 3 1-3,1-3-4 1,-1-3 1-1,12 1 0 3,6 2 2-2,6-5 3 1,6-3 4-1,9-2 7 2,12-3 2-1,9 0-1-2,12-6 0 0,8 1-5 3,13-3-2-2,8 0-4 2,13-3-1-3,5-2-3 3,10-3 1-3,5 0-2 2,6-5 2-1,6-6-2 3,3-10-1-4,0-5 1 1,6-8 1 0,0-9-3 1,1-17-2 0,-1-9-1-1,0-13 0 0,0-8-2 1,0 11-1 0,-3-1 6-1,3 6 2-1,0-2 5 4,0-1 1-3,3 6-10 1,0 12-5-1,0 7 6 1,3 7 3-2,3 8 4 2,0 5 4-1,3 3-4 2,3 3-1-2,3 2-7 0,6-3-2 0,3 9-1 1,9 2 2-1,5 6-1 2,16 7 1-2,6 3 3 1,11 6 0 0,12 2 1-1,13 2 2-1,14 3-1 3,15 1 2-2,15-1-2 0,27 3-1 0,17 0 1 2,25 2-1-2,20 4 0 1,24 2 0-2,3 2-3 3,3 1 2-3,12-1 1 2,-9-2 2 0,-3 0-1 0,-3 0-1-1,-3-3 1 0,-6 0-1 1,3-5 0 0,-12 3 0-1,-2-1 0 1,-7 6 0-2,-12-3-7 2,-17 6 0 0,-19-1-8 0,-17 1-3-1,-18 2 7 1,-18 0 6-2,-27 1 4 3,-17-1 1-2,-22 0 0 1,-11 5 2-1,-15 9-1 0,-16 10-1 0,-11 8 1 2,-9 0 1-2,-8 5-3 1,-10 3 0-1,-6-1 5 1,-6-7 2-1,-2-8 2 1,-1-5 0-1,3-3-4 1,-3-3-3-1,1-4 0 1,-4-4 1-1,-6 0-8 1,-8-2-1-1,-4 0-12 1,-5 3-3-1,-7 2-15 1,-2 0-4-1,-6 0-53 8</inkml:trace>
    </iact:actionData>
  </iact:action>
  <iact:action type="add" startTime="177001">
    <iact:property name="dataType"/>
    <iact:actionData xml:id="d48">
      <inkml:trace xmlns:inkml="http://www.w3.org/2003/InkML" xml:id="stk48" contextRef="#ctx0" brushRef="#br0">16501 15266 208 0,'-3'0'79'1,"0"3"-61"-1,-6 2-7 4,3 1-7 4,-3-1-6 1,-3 0 0-2,-6 1 2 0,-5 2 2 1,-4-1-1 0,-3 4-3-7,-3 2-1 4,-2 3 2 3,-10 0 0 0,-3 3 1 0,-5-1 0-1,-7 1 0 1,-5-4 0-1,-7-1 2 0,-5-4 3 2,-3 1 2-2,-4-1 1 1,-5 1-4-1,0 0-3-1,-7 4 0 3,1-1-1-3,-3-1 0 3,-3 3 2-2,-7-3 5 0,1-2 4 1,-6-3-2 0,0 2 0-1,-3-2-8 1,-3-3 0-1,-3 3-1 0,-3 0 2 2,3-2-1-2,-6-4-1 1,3 1 1 0,-3-3 1-2,0-3-3 2,-3 1 0-1,-3-1 3 1,0-2 3-1,3-1-2 2,3 4-2-3,0-1 0 2,0-2-1 0,0-1 4-1,-3 1 2-1,-21-5 0 2,9-1-1 0,12-2-1 0,3-3 0-2,9 3-5 3,0-3 1-2,6-5 0 1,3 2 2-1,0 3-1 2,0 0-1-3,3 0-2 1,5-2 1 1,1-3 1 0,9 0 2-1,3-6-3 1,-1-2 0-1,7-3 1 1,0 1 2 0,2-1-1-2,1-3-1 2,6 1 3 0,2 0 0-1,10 2-4 0,8 0-1 1,6-2 3-1,7-1 1 1,5 1 2 0,6 0 2-1,6 4-5 2,4 1-3-3,5 0 1 1,9 0 0 0,6 0 3 2,6-3 1-2,6-5-1 1,3 3 1-1,2-3-2 1,7 2-1 0,3-4 1-1,0-1-1 0,3 3 0 1,2 0 2-2,4 0 1 3,3 2 1-2,5 1 0 1,1 2 0-1,6-2-2 1,5 0 1-1,7-4-2 2,5 1-1-3,7-2 1 2,8-1-1-1,6 0-3 1,9 1 2-1,4 4 1 1,11-2 0-1,3 8 0 1,3 3 0 0,3 5-3-1,3-1 2 0,6 9-1 1,3 0 0-1,3 5 2 1,3 0 0-1,6 5-3 1,2 1 2-1,7 2-1 1,6 5 0-1,3-2 2 2,-1 2 0-2,1 0-3 0,0-2 2 0,2 5 3 1,-2-3 1-1,-3 0-4 1,-6 3-1 0,-1-2-2-1,-2-1 3 1,-6 3 2-1,0-3 2 1,0-2-4-1,0 5 1 0,-1-3-2 0,-2 3 0 1,-3 3 0 0,-6 2 0-1,-3 0-3 2,-6 3-1-2,-6 2 0 1,-12 1 4-2,-5 2 1 2,-7 3 3 0,-3 2-3-1,-6 6-2 1,-5 3-5-1,-7 7-2 0,-2-2 0 1,-4 2 1 0,-5 3 3 0,-7 5 4 0,-2 6 1-2,-7-1 1 1,-5 1 0 2,-6-1 0-3,-6 12 0 3,-7 12 2-3,-8 11 1 2,-6 5 3-1,-6-5-3 1,-6 0-2-1,-9-5-3 2,-6-9 1-2,-2-9 1 0,-4-9 2 1,-3-11 3 0,-3-7 4-1,3-6-6 1,-2-7-2-1,-1-1-12 1,0-7-3 0,-3-3-44-3,-2-3-17 3,-1-5-14 7</inkml:trace>
    </iact:actionData>
  </iact:action>
  <iact:action type="add" startTime="191219">
    <iact:property name="dataType"/>
    <iact:actionData xml:id="d49">
      <inkml:trace xmlns:inkml="http://www.w3.org/2003/InkML" xml:id="stk49" contextRef="#ctx0" brushRef="#br0">2091 15946 348 0,'0'-5'0'0,"3"10"9"4,-3-5 3 3,9 0-1 2,-6 3-1-2,6 2-9 1,9 3 0 0,3 0-1-1,9 8-5-6,8 3-1 5,4 4-2 2,9 7 2-1,2-1 8 2,4 2 4-2,5 6 5 0,-2 1 6 1,5 1-7-1,7 4-1 1,-1-4 4 2,-2-2 3-5,-1 0 3 4,-5-2 1-2,-4-4-14 1,-8-4-3-1,2-1-9 0,-5-4-4 1,3-1-5-1,-10-5-4 1,-2-1 6 0,-3-1 5 1,-1-4 7-3,-11 1 3 2,3-3-3-1,-6 0 1 0,-3-3 0 1,0-2 0-1,-4-3-11 1,-2-3-3-1,-3-8-9 2,0-7-2-3,-9-6-9 4,-9-5-4-5,-3-8 7 4,-3-3 6-3,-5-2 17 2,-4-3 7-1,-6 3 8 1,3 2 4-1,0 3 5 1,1 5 4 1,2 6-1-4,6 5-2 3,-3 5 2 0,6 2 0-1,3 6-6 1,3 8 0-1,3 8-10 1,6 8-2-1,6 8 1 1,9 8 3-1,6 5-2 2,0 3 0-4,12-1 5 4,5 4 3-3,4 4-2 3,6-2 0-2,-7 0 8 1,-2-5 4 0,-3-6-9-1,-6-5-4 3,-4-5-5-7,-5-5 0 4,-9-3-7 1,-3-3 1 0,-6 0-4-1,-6 0 2 1,-15 3 1-1,-6 0 2 0,-5 3 1 2,-13 2 3-2,-3 0 3 3,1 0 2-5,2 0 3 2,-6 0 1 0,7 3 1 2,-1-3 0-2,3 1-4 0,7 1 0 1,2-2-5 0,9 1 0 0,0-4-1-1,6 1-2-1,9-3-4 2,-3-3-2-1,0-3-35 2,6-4-15-2,9-9-79 9</inkml:trace>
    </iact:actionData>
  </iact:action>
  <iact:action type="add" startTime="192734">
    <iact:property name="dataType"/>
    <iact:actionData xml:id="d50">
      <inkml:trace xmlns:inkml="http://www.w3.org/2003/InkML" xml:id="stk50" contextRef="#ctx0" brushRef="#br0">3743 16312 228 0,'0'2'85'0,"0"-2"-66"1,3 8-10 5,-3 3-9 1,-3 15-12 0,-6 22-3 0,-2 26 4 1,-10 16 2 0,3 2 5 0,0 9 2-7,3 0 2 6,6 2 4 1,-6-8 2-2,9 8 15 1,6 8 6 1,0 6-2 0,3-1-3-1,3 6-10 0,6-8-3 1,-3-11 1 1,-3-11 1-3,0-12-5 1,3-9-2 1,-6-10-4 0,0-11-3-1,0-10-16 1,-3-8-7-1,-3-22-89 9,0-20 10-1</inkml:trace>
    </iact:actionData>
  </iact:action>
  <iact:action type="add" startTime="194386">
    <iact:property name="dataType"/>
    <iact:actionData xml:id="d51">
      <inkml:trace xmlns:inkml="http://www.w3.org/2003/InkML" xml:id="stk51" contextRef="#ctx0" brushRef="#br0">21278 17399 224 0,'3'-3'85'1,"0"6"-66"0,-12 0-17 2,6-1-9 4,-6 1-7 2,-8 0 1-1,-7-1 5-1,-3 1 5 0,-3 0 2 2,-6-1-2-8,-2-2 0 4,-7 0 2 3,-2 0 0-1,-10 0 1 1,-3 0 0-1,-5 3-3 1,-4 2 2-1,-2 3 3 1,-6 3 1 0,-1 5-1 0,-5-1-2-2,-3 1 1 4,-1 0-1-4,-2 0 0 1,-3-3 0 0,-1-2 4 1,-2-3 2-1,0-3 2 2,-3-5 0-2,-3 0-4 1,-4-3-1-1,1 1-3 1,0 2-1-2,-6 0 1 2,3 2 2-1,0 4-1 2,-4-4-1-3,-5 1-2 2,6 0 1-1,0-3 1 1,-3-3 0 0,0 0 0 0,6-2 2-2,2 0-1 2,-2-1-1-1,6 1 5 1,0 0 1-1,3 0 2 1,2-1 2-1,-20 1-3 1,12 2 1 0,3 3-5-1,3 0 0 1,11 0-3-1,4 3-1 0,6 0 1 0,8 2 0 1,7-2 6 0,2-1 4-2,7 1-1 3,5 0 2-1,3-1-6 0,7-2-1-2,2 0-2 3,3 0-2-2,6 0 3 0,4 0 0 0,8-2-4 1,3-1-1-1,3 0-28 0,3-7-12 1,6-14-63 10</inkml:trace>
    </iact:actionData>
  </iact:action>
  <iact:action type="add" startTime="205164">
    <iact:property name="dataType"/>
    <iact:actionData xml:id="d52">
      <inkml:trace xmlns:inkml="http://www.w3.org/2003/InkML" xml:id="stk52" contextRef="#ctx0" brushRef="#br0">16769 17513 116 0,'-3'-8'44'1,"0"3"-35"0,-3-3 12 4,3 5 1 1,-3-2-6 3,0-3 1-3,-3-3-10 3,-3 1-4-2,-3-4-2 1,0-2-1-7,-2-5 2 4,-1-8-6 4,0-8 1-2,-3-5-10 1,3-6-2-1,6-5 3 3,3-2 5-5,9 2 15 3,6-5 9-1,6 2 9 3,3 0 7-4,3 1-3 2,3 2 2-2,6 0-9 2,5 3-4-1,7 2-11 2,3 3-5-2,5-2-7 1,7-1-2 0,2 0-2-2,7 1 0 0,2 2-2 4,1 2 1-4,-1 6 0 2,16 3 1 0,2 2 2 0,3 3 4-1,4 5-4 0,8 3 2-1,6 0 2 4,3 2 1-4,3 6 5 1,6 0 2 1,1 0-2 1,2 5-3-3,3 3 0 2,9 2 1 0,3 3-1-1,3 5-1 2,29 0-2-2,-8 1 1-2,-15 2 5 4,-3-3 5-2,0-5 4 1,-9 0 4-1,-6 3-3 1,0-3 2 0,3-3-5 0,-6 6 1-2,-9 5-12 3,6 2-2-2,-3 6-8 0,-6 8-4 0,-9 8-6 1,-8 5 0 0,-1 0 6 0,-3 5 4-2,-6 3 6 2,-2 3 2 1,-10 7 2-3,-8 6 0 0,-7 5 0 3,-8 8 0-1,-6 3 0 0,-16 0 0-2,-8-1 2 2,-15 4 3 0,-12-3-2-1,-9-6 0 0,-8-5-1 3,-13-8-2-4,-9-5-2 1,-8 0 1 0,-7 0 3 2,-5-5 3-3,-4-6-7 2,4-5 0-1,-4-5-7 2,1-11-1-1,-9-8-15-2,-1-7-6 0,-5-9-53 11</inkml:trace>
    </iact:actionData>
  </iact:action>
  <iact:action type="add" startTime="206891">
    <iact:property name="dataType"/>
    <iact:actionData xml:id="d53">
      <inkml:trace xmlns:inkml="http://www.w3.org/2003/InkML" xml:id="stk53" contextRef="#ctx0" brushRef="#br0">15060 18523 96 0,'-24'6'38'1,"1"-1"-29"0,-16 0-3 2,18-2-3 5,-12 0-3 0,-14 2 0 0,-10 6 0-1,-2 4 0 1,-13 4-3-1,-5 2 2 0,-9 3 3 1,-4 0 1 0,-2 0-1-1,-3-1-2 0,-4 4 3 2,-5-6 0-2,0 5 5 0,-6-2 3 0,-3 0-4 1,-3 3 1 2,-3-6-1-5,0-8 1 3,-6 0-2 0,3-2 1-2,-3-3-4 2,3-3-2 0,2 0 0 0,1 3-1-7,0-5 2 4,-6-3-1 3,6 2-1 0,-3 1 1-1,0-8 1 0,0 0-1 1,3-3-1 0,-3 0-2-1,9-3 1 0,3 0 1 1,6-2 2 0,5-3 3-2,4-2 2 5,6-6 1-6,0-5 0 2,-1-5-4 2,7-3-1-2,6-3-3 0,8-3-1 1,10 1 3-1,8-3 1 1,0-10 1 0,10-1 2-1,11 3 1 2,12 3 1-4,9-3 0 3,6 0 2-1,6 3-3 2,9-1-2-3,6-7 2 3,9 0 0-2,8 0-3 1,7 0-1 0,12-3 5-1,8 3 5-1,10-1-1 3,14-1 1-2,15-4-3 1,12-2-1-1,9-3-8 1,12-2-2-1,6-6-5 0,9 0-1 0,9 0 4 3,8 3 1-4,1 8-5 1,9 5 0 1,2 11 3-1,10 8 2 1,2 15-3 0,10 14-1-1,5 10-8 1,9 17-2 1,-2 7-2-4,-7 13-2 2,1 3 3 2,-10 8 0-2,-8 11 10 0,-16 5 3 1,-14 10 6 0,-12 14 3-1,-15 26 0 1,-12 21 0-1,-18 24-17 2,-18 16-4-3,-14-5-5 1,-22-19-1 0,-17-26 15 2,-15-16 8-2,-15-24 10 0,-12-21 3 1,-15-16-23 0,-11-19-10 0,-16-29-38 5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3:19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03">
    <iact:property name="dataType"/>
    <iact:actionData xml:id="d0">
      <inkml:trace xmlns:inkml="http://www.w3.org/2003/InkML" xml:id="stk0" contextRef="#ctx0" brushRef="#br0">7842 14870 296 0,'54'-6'110'0,"-22"-2"-86"1,22-2-13 4,-24 4-10 3,14-1-5 0,16-4 2-1,20-2-1 0,25 0 2 1,20 2 1 1,29 3-3-9,13 8 0 6,15 3 4 2,2 10 1-1,1 5 4 1,-1 6 1-1,-17 0 10 2,-12 0 4-3,-15-3 2 2,-15-2 1-1,-15-9-16 1,-18-2-4-2,-18-8-41 3,-8-5-17-2,-10-11-81 8,-14-16-38-6,-24-10 88-3</inkml:trace>
    </iact:actionData>
  </iact:action>
  <iact:action type="add" startTime="6858">
    <iact:property name="dataType"/>
    <iact:actionData xml:id="d1">
      <inkml:trace xmlns:inkml="http://www.w3.org/2003/InkML" xml:id="stk1" contextRef="#ctx0" brushRef="#br0">10060 14430 240 0,'3'6'90'1,"3"-1"-70"0,3 6 10 1,-4-4-1 6,7 4-15 0,9 5-3 0,9 2-7 0,12 6-3-2,5 3 0 2,4-1-4-7,2 6 2 5,1-3 1 3,-6 3 2-2,-7-3-1 1,-8 0-1-1,-9 0-2 0,-6 3 1 0,-9 2 1 2,-9 1 0-2,-6-1 2 0,-12 3 3 1,-12-3-2 0,-9 1 0 1,-11-3-25-7,-16-1-11-1,-11-7-84 14</inkml:trace>
    </iact:actionData>
  </iact:action>
  <iact:action type="add" startTime="7204">
    <iact:property name="dataType"/>
    <iact:actionData xml:id="d2">
      <inkml:trace xmlns:inkml="http://www.w3.org/2003/InkML" xml:id="stk2" contextRef="#ctx0" brushRef="#br0">7280 14915 364 0,'3'-16'137'1,"-3"0"-106"0,0-16-16 12,0 11-12-12,0-11-20 14,-3-21-2-14,3-23 1 13,3-22 3-13,5-6 9 14,7-12 10-14,3-11 5 0,6-11-4 13,3-4-1-8,0-1 0-5,-4-8 2 14,1 5-1-14,-3 11 0 14,-3 11-1-14,-3 13 0 13,-3 21-2-13,-3 19 1 14,-3 20-9-14,-6 20-1 0,-9 25-7 12,-9 27-2-12,-9 32 7 21,-6 29 4-21,-5 16 4 13,-10 21 3-13,-3 0-1 0,4-8-1 13,2-7 1-13,6-12 1 13,4-23-1-13,11-16 2 14,3-16-33-14,9-24-12 14,3-23-1-14,6-38 2 15,3-34 8-12,6-24 4-3,3-5 22 14,0 5 13-14,3 14 23 14,6 15 11-14,0 11-7 13,-1 18-4-13,1 14-13 14,6 13-5-14,3 18-4 14,6 21 0-14,5 22 0 13,10 13 3-8,6 11 1-5,8 12 1 14,10 17-9-14,5 5-1 14,15 8-55-14,18 15-24 13,-3-10-41 2</inkml:trace>
    </iact:actionData>
  </iact:action>
  <iact:action type="add" startTime="11859">
    <iact:property name="dataType"/>
    <iact:actionData xml:id="d3">
      <inkml:trace xmlns:inkml="http://www.w3.org/2003/InkML" xml:id="stk3" contextRef="#ctx0" brushRef="#br0">7470 9398 156 0,'-21'-13'0'1,"-9"-11"13"2,19 13 6 4,-7-7-12 2,-6-3-3-3,-3 0-3 3,-6-1 1-2,-8 1-3 1,-7-3 0-7,-9-2 3 13,-8-6 1-13,-9-5-1 0,-22-5-2 18,-5-3 1-10,-6-5-1-1,-12-6 0 0,-3-5 4-7,3-2 2 4,3-4 6 3,0 7 3-2,11 4-2-5,4 8 2 13,15 3-4-13,12 6 1 0,8 4-3 17,9 4 2-17,13 2 0 13,8-1 3-13,9 1-5 14,6-2-1-14,7-4-4 14,8-2-1-14,6 3-8 13,6-1-4-13,8 9-2 14,10 2 1-14,15 3-1 13,12 0 2-7,8 2 3-6,10 6 3 14,2 2 2-14,6 3 1 13,7 3 0-13,2 5 2 0,3 5-3 13,4 9 0-13,-1 4 1 13,3 11 0-13,0 11-3 14,-8 10 0-14,-10 6-1 14,-5-1 3-9,-7 1-2-5,-8 5-1 14,-10 5 5-14,-8 5 1 14,-3 6 2-14,-13 0 0 13,-8 2 0-13,-6 1 0 14,-9-6 4-14,-6 5 5 13,-9-15-5-13,-2-14 0 14,-4-18-6-8,3-11-4-6,-3-13-48 13,-3-22-65 2,6-15 18-15</inkml:trace>
    </iact:actionData>
  </iact:action>
  <iact:action type="add" startTime="12579">
    <iact:property name="dataType"/>
    <iact:actionData xml:id="d4">
      <inkml:trace xmlns:inkml="http://www.w3.org/2003/InkML" xml:id="stk4" contextRef="#ctx0" brushRef="#br0">7297 8469 172 0,'-6'0'66'1,"-8"0"-52"0,-19 0-3 0,12-2-6 0,-18-1-5 10,-17-5 0-10,-13-5 0 14,-20-8 0-14,-15-8 0 13,-6-6-3-13,-9-12 2 5,-6-6 3-5,3-3 3 14,2-5 7-14,-2-2 4 13,9-6 1-13,9-8 1 17,3-2-9-17,18 2-5 14,14 3-1-14,10 5 0 13,17 0 7-13,15 1 6 0,12 4-6 16,12 9-3-16,15 4-7 16,12 9 0-8,21 2 0-2,20 14 0 0,21 15-5 1,31 14 1-1,14 18 0 1,17 21-1-1,19 11-1 0,-6 6 1 1,0 1 3 0,-10 12 1-1,-17 7-2 3,-15 11 0-5,-20 3 2 5,-22-1 2-5,-20 9 0 2,-19-3-1 1,-17-8 1 0,-9-11 1-1,-15-15-8 1,-9-17-1 0,-6-12-5-1,-9-14-3 0,-5-16-40 8,2-23-56-7,6-19 23-1</inkml:trace>
    </iact:actionData>
  </iact:action>
  <iact:action type="add" startTime="13148">
    <iact:property name="dataType"/>
    <iact:actionData xml:id="d5">
      <inkml:trace xmlns:inkml="http://www.w3.org/2003/InkML" xml:id="stk5" contextRef="#ctx0" brushRef="#br0">7818 7885 196 0,'-53'-8'74'1,"11"-3"-58"0,-41-13-2 3,41 11-3 3,-17-13-8 2,-19-14 0-2,-17-8-1 1,-9-10 1 0,-3-8-2 0,-7-11-1-7,1-2 3 6,9-3-2-1,9-6 2 2,12-12 4 0,11-3 6-2,19 5 2 2,14 0 3-1,15-8 5 1,18 3 6-1,12 10-12 2,18 17-4-3,18 12-6 4,20 16-2-4,15 22-10 2,25 18-4-2,20 27-2 2,21 28 1 0,17 19 1 0,7 22 3-2,12 23 4 3,-7 8 3-2,-11 16-2 1,-27 5-2-1,-30-5-1 1,-33-3 3-2,-32-7-2 3,-24-12-1-3,-21-15 3 3,-15-13 0-2,-14-16-21 1,-16-11-8-1,-6-16-67 9,-8-15-37-9,2-19 60 0</inkml:trace>
    </iact:actionData>
  </iact:action>
  <iact:action type="add" startTime="23897">
    <iact:property name="dataType"/>
    <iact:actionData xml:id="d6">
      <inkml:trace xmlns:inkml="http://www.w3.org/2003/InkML" xml:id="stk6" contextRef="#ctx0" brushRef="#br0">4973 12766 220 0,'9'-21'85'0,"-6"13"-66"1,6-5 5 3,-3 5 1 4,-1-3-18 0,4-5-4 0,6-2-13 0,-3-1-4-1,3 1 7 2,9-1-1-8,0 6 1 4,8 3 1 3,4 2 4-1,0 5 1 1,0 8 1-2,-4 6 0 3,-5 7 0-2,-6 4-3 1,-6 1 0-1,-9 1 6 0,-12 0 5 1,-6 0-6 2,-12 0-1-3,-9-3 1 0,-5-11 3 0,-4-4-2 1,-3-12 0-1,1-10-6 1,5-13 0-1,6-2 3 0,9-4 4 0,10 1 14 2,5 5 8-1,6 0 2-1,9 7 1-1,3 7-10 2,2 4-1-1,4 11-16 1,3 11-5 0,-3 10-2-1,0 8 3 1,-3 3-1 0,-9 2-1-1,-3 0 0 2,-3-2 3-3,-6-3-24 2,-3-5-9-2,3-11-4 3,-6-5 0-2,9-8 36 1,-3-13 17-1,9-16 17 0,3-11 5 2,3-2-11-2,3 2-3-2,3 6 4 4,-6 7 5-2,3 6-6 1,6 5-1 0,-6 8-19-1,3 3-7 0,0 2-4 0,-3 3 1 1,-4 3-1 2,-2 2 4-5,-6 3-11 3,1 0-4-1,-1 3-23 2,-3-3-10-2,0 2-7 1,0 1-4-2,3-1 1 2,3 4 1 0,0 2-14 6</inkml:trace>
    </iact:actionData>
  </iact:action>
  <iact:action type="add" startTime="27576">
    <iact:property name="dataType"/>
    <iact:actionData xml:id="d7">
      <inkml:trace xmlns:inkml="http://www.w3.org/2003/InkML" xml:id="stk7" contextRef="#ctx0" brushRef="#br0">5425 12756 116 0,'0'0'44'1,"0"0"-35"0,0 2 9 2,0-2 4 4,0 0-11 2,0 0-3-2,3 0-8 0,3 0 0 1,-3 0 0 0,0 0 4-7,-3 0 2 5,3 0 6 3,-3 0 3-3,3 0 3 2,-3 0 1-1,0 0-4 1,0 0 1-1,0 0-5 1,0 0-1-1,0 0-6 1,0 0-1-1,0 0-3 2,0 0-1-3,0 0 1 3,0 0 0-5,0 0 0 5,0 0 2-2,0 0 3 2,0 0 2-3,0 0-1 3,0 0-1-3,0 0-1 3,0 0 2-2,0 0-5 1,0 0-1 0,3 0 0 0,-3 0 0-3,0 0 0 3,0 0 0 0,0 0 0 1,0-2 0-2,0-1-3 0,0 0 2 0,0 3-1 2,0-2 0-3,-3-1-9 2,0-2-3-1,-3-3-2 1,-3 2 0-1,6 1 6 2,-6-3 4-2,3 0 6 0,0 0 2 0,0 3 4 2,0 0 3-3,0-1-2 3,1 4-2-2,-1-1 0 0,6 1-1 1,-6-1 4-1,3 3 3 1,3 0 0 0,-3-3 1-1,3 3-2 1,0 0-1-1,0 0-12 0,0 0-3-1,-3 0-4 3,0 0 1-1,0 0 3-1,3 0 1 1,0 0 3 0,0 0 1-2,0 0 5 3,0 0 5-2,0 0 8 1,0 0 7-2,0 0-7 2,0 0-2 0,6-2 0 0,3-1 1-3,3-2-5 4,2-1-1-1,4-2 0 1,9 1 4-3,0-4-2 3,3 0 3-2,2 1-8-1,4-1-2 2,3-2-3 0,2 0-2-2,7-1-4 3,3-1-2-2,-1-1 5 0,1 0 5 1,-1 0 0-1,4-3 1 0,0 1-6 3,2-3 1-4,4 0-2 1,-1-1 0 1,4 4 2-1,-7-3 0 1,4 0 0 0,-7-1 2-2,1-1-1 3,0 1 2-2,-4 1-4 1,1 0 0-1,-4 0 5 1,-2 2 2-2,-3 4 0 3,-4-1-1-3,-2 0-6 3,-3 3-1-2,-3-1 1 1,-1 4 0-1,-2-1-2 1,-6 3 2-1,-3 0 1-1,3 3 0 2,-6 0 0 0,-4-1 0 0,-2 4-11-1,-3-1-5 0,0 0-30 2,-3 3-12-2,-3-2-83 9</inkml:trace>
    </iact:actionData>
  </iact:action>
  <iact:action type="add" startTime="28656">
    <iact:property name="dataType"/>
    <iact:actionData xml:id="d8">
      <inkml:trace xmlns:inkml="http://www.w3.org/2003/InkML" xml:id="stk8" contextRef="#ctx0" brushRef="#br0">6622 11909 224 0,'32'-8'85'1,"-5"11"-66"-1,12 2-14 5,-18 0-10 2,6 3-29 1,8 0-8-1,4 3 2 1,6-1 1-1,-1-2 25 1,1 0 12-1,0-3 31 1,-7-2 14-1,-2 0 9 3,-3-1 4-4,-6 1-31 3,-7 0-12 6,-8 13-11-15,-12 7-3 8,-12 12 1 0,-11 7 0-2,-7 3 2 3,-6 0 3-2,-3-3 4 1,-2 1 2 0,-1-4-8-2,6-7-3 2,10-3-28-1,5-5-9 1,12-3-67 6</inkml:trace>
    </iact:actionData>
  </iact:action>
  <iact:action type="add" startTime="29513">
    <iact:property name="dataType"/>
    <iact:actionData xml:id="d9">
      <inkml:trace xmlns:inkml="http://www.w3.org/2003/InkML" xml:id="stk9" contextRef="#ctx0" brushRef="#br0">6949 12094 64 0,'-3'-3'24'1,"3"6"-18"0,0-3-2 2,0 0-2 5,0 0 4 0,0 0 4-1,0 0 8 1,0 0 6 0,0-3 4 0,-3 1 3-1,0-1 6 1,-3-2 3-2,0 0-8 3,-3-3-4-2,-3-3-16 0,-5-2-1-6,-4-3 0 6,-9-5-2 1,-6-6 0-2,-8-4-1 3,-7-6 0 0,-3 0-4-3,-2-6-3 1,-4 1 2 1,-5 2 2-1,-1 6-2 1,1 2-2-1,-1 3 0 1,10 2 1-1,-1 1-1 1,13 2-1 0,5 3 5-1,6 2 4-1,3 4-5 2,7-1-2-1,5 3-4 2,3 2 1-2,6-2-26 2,3 2-11-3,6 1-41 9,9-1-56-5,6 0 31-5</inkml:trace>
    </iact:actionData>
  </iact:action>
  <iact:action type="add" startTime="29874">
    <iact:property name="dataType"/>
    <iact:actionData xml:id="d10">
      <inkml:trace xmlns:inkml="http://www.w3.org/2003/InkML" xml:id="stk10" contextRef="#ctx0" brushRef="#br0">6214 11417 228 0,'9'-3'85'1,"-9"0"-66"-1,-3 3 1 3,-3 0-4 4,-6-5-9 2,-9-3 1-2,-9-5-5 1,-5 0-2-1,-7 0 0 2,0-1-1-8,-8 1 0 4,2 3 2 2,3 2 1 1,7 0 5 1,5 2 3-3,9 4-2 1,3 2 2 1,10 5 0 0,5 8 3-1,9 14-9 1,11 12-3-1,16 17 0 1,12 18 3 0,11 19-40-1,19 20-18 2,11 6-66 4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3:53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49">
    <iact:property name="dataType"/>
    <iact:actionData xml:id="d0">
      <inkml:trace xmlns:inkml="http://www.w3.org/2003/InkML" xml:id="stk0" contextRef="#ctx0" brushRef="#br0">19671 13920 44 0,'-21'-8'16'1,"9"3"-12"0,-12-3 9 2,13 2 5 5,-13-2-6 0,-6 0 1-1,-6 0-6 1,-5 1 1-1,-7 1-3 2,-6 1 0-3,-8 0-3 3,-10 2 1-3,-14 3 0 2,-6 0 3 0,-12-3 1 0,-9 1 3-1,-15 2-3 1,0-3-2-1,-9 0-2 2,-9 1 0-3,-3-4-2 2,-18 1-1-2,4-3 1 3,-13 3-1-1,-6 0 0 0,-2-1 0-2,-13 6 2 2,4 0 1-1,-10 6 10 1,1-4 3-1,-12 4-5 1,2-6-4-1,-8 0-4 0,0 0 0-6,-6 0 2 6,2-3-2 2,-2 8-2-3,3-2-5 1,0 5 0 0,-1 0 11 1,-5 2 4 0,0-4 0 0,-12-4 1-1,0-7-5 1,-9 0 1 0,-3-1-5-1,0-2 0 0,-3 6-1 0,3-3 1 1,-57 5 0 0,16 0 1-2,11 0 0 3,-3 0 2-3,6-3-5 2,3 3-3 0,4-5 1 1,5-1 2-3,6-2-2 2,0 0 0-1,9-5 1 1,6-3 2-1,6-2 3 0,14 5 2 1,13-3 8 0,9 0 2-1,8-5-8 1,13-3-3-1,8-5-4 1,9-8-2-1,10-3 1 1,11-2 1-1,21-3-3 0,15 0-2 0,14-8 15 1,13-5 8-1,6-9-5 3,2-9-1-4,7-9-13 2,-4-13-5-1,4-21-7 1,-1-13-1-1,1-14-10 1,6-5 0-1,5-13 13 2,6 0 9-3,1-2 8 3,8-14 3-4,6 3-3 4,4-6 0-2,2-13-14 1,3 6-3-1,0-14-3 1,3 13 0-1,4-12 7 0,5 12 2 1,6 6 16 1,6 2 8-3,6 22 5 1,6 2 4 1,3 6-18 0,6 15-7-1,2 6-11 1,1 5-4-1,9 13 1 1,6 11 3-1,2 8 3 1,7 0 2 0,3 5 1 0,5 0 0-2,4 5-3 2,2 8 2-2,4-2-1 3,2 5-2-2,4-3 0 1,2 0 0-1,7 6 0 2,-1 7 3-4,3 9 0 5,7 5 1-3,8 10-3 0,15 13 2 0,15 6 1 2,18 8 0-2,24 5-3 1,11 5 0-2,22 6-1 3,17 0 3-3,21-1 0 3,12 6 1-3,18-5 2 3,21 2 3-4,11 3-4 5,19 0-3-4,11 0 3 3,13 3 3-2,17 4-8 2,9 4-2-4,9 0 1 3,9 2 2 0,12 0-3-1,-1-8 2 0,7-2 2 1,-6-6 1-1,0-5 1 2,0-3 0-3,-3 1 0 3,0-1 2-1,3 0-3-2,-4 3 0 1,-2 6 1 2,-12 2 0-3,-3 0 0 3,-15-1 2-3,-2 4-1 3,-13 2-1-3,-6 1 1 3,-17 1-1-2,-19 4 0 1,-20-1 0-2,-21 6-5 2,-21 0 1-1,-18 5 0 1,-23 0-1 0,-22 11 1 0,-17 13 0-2,-15 18 3 3,-18 25 2-2,-12 15 0 1,-18 34 2-2,-12 22-2 3,-5 34-1-3,-1 27 1 3,-6 15 1-3,1 27-1 2,-10 5 2 0,-8 5-2 0,-7 14 2-2,1 5-4 4,-4 5 0-4,-5 1 1 1,-6-14 2 0,-9-32-1 1,-4-26-1 0,-5-19 1-1,-6-26 1 0,-6-11 1 2,-6-13 3-1,-9-26-3-1,-9-14 0-1,-9-7-3 2,-11-12-3 0,-7-9-3 0,-12-6-1 0,-8-11-3-1,-16-2-1 0,-17-8-3 1,-9-11 1-1,-18-8-2 1,-9-10 0-1,-9-9 8 0,-15-9 6 0,-8-12-1 2,-16-7 1-2,-8-6 3 1,-16-7 3-2,-14-4 0 3,-15-4 0-1,-12-3-8-2,-12 2 0 1,-9 1-48 10,-9-1-51-10,15 1 20 0</inkml:trace>
    </iact:actionData>
  </iact:action>
  <iact:action type="add" startTime="5007">
    <iact:property name="dataType"/>
    <iact:actionData xml:id="d1">
      <inkml:trace xmlns:inkml="http://www.w3.org/2003/InkML" xml:id="stk1" contextRef="#ctx0" brushRef="#br0">11700 11697 144 0,'-6'-2'55'1,"-9"-1"-43"0,-21 3-3 3,12 0-5 3,-14-3-4 0,-19-5 0 1,-17 3-3 0,-19-3 2-2,-11-2 1 3,-15 2 0-8,-15 0 0 4,-12-3 0 4,-11 3 2-1,-13-5 1 0,-12 0 3-1,-11-3-1 1,-12-3 2-2,-1-2-4 2,4 0 0-1,-1 5 10 1,13 6 3-1,2 4 6 1,7 1 1-2,2 5-4 4,-2 3-1-5,8 2-8 3,6 0-4 0,4 3-1-1,11 0-1 2,15 0 4-2,12 0 3 0,15-3-4 1,8 0-2 0,16 1 2-1,15-4 2 1,8 1-4-2,10 0-1 2,8-1-4-1,9 1-1 1,7 0 1 0,5-3 0 0,6 0-5-1,6 0-1 0,3 0 0 1,0 0 4-1,3 0 3 1,3 0 4-1,3 0 2 0,0 0 3 1,6 0-3 0,0 0 1-1,3-3-5 1,0 0-2 0,3 1-3-1,0-1-1 0,0 0-9 1,-3 1-5-2,2-1-7 3,4-5-2-2,3-2-33 1,6-4-13-1,15-4-16 7</inkml:trace>
    </iact:actionData>
  </iact:action>
  <iact:action type="add" startTime="6116">
    <iact:property name="dataType"/>
    <iact:actionData xml:id="d2">
      <inkml:trace xmlns:inkml="http://www.w3.org/2003/InkML" xml:id="stk2" contextRef="#ctx0" brushRef="#br0">7214 11536 192 0,'0'-3'74'1,"3"3"-58"-1,0-5-4 4,-3 5-4 4,0 0-7 1,3 0 2-3,0-3 2 3,0 1 2-3,3-1-3 3,0 0-3-8,0 1 2 5,0-1 4 1,-3 3 4 1,0 0-4 0,0-3-2-2,0 3-2 2,0-2 0 0,0 2 4 0,-3 0 4-2,0 0-4 2,0 0-2 0,0 0-2 0,3 0 0-1,-3 0 0 0,0 0 1 1,0-3-9 0,3 3-4-1,0-3-171 16,11-23 64-16</inkml:trace>
    </iact:actionData>
  </iact:action>
  <iact:action type="add" startTime="7919">
    <iact:property name="dataType"/>
    <iact:actionData xml:id="d3">
      <inkml:trace xmlns:inkml="http://www.w3.org/2003/InkML" xml:id="stk3" contextRef="#ctx0" brushRef="#br0">17971 9324 100 0,'-92'-11'38'1,"44"6"-29"0,-38 0-3 2,41 7-1 5,-20 1-2 0,-15 0 3 0,-19 2-5-1,-11 0-1 1,-15-2 2-1,-6 0 3 0,-12-1 2 1,-5-4 1-1,-10-1 0 2,0-2 0-3,-6-6 4 2,4 0 5 0,8 4 0-1,6-4-1 1,9 6-8 1,9-1 1-8,18 6 2 3,15 0-4 4,8 6-2 0,16-1-5-1,8 0-2 0,13 3-54 9,11 0-54-9,18 0 31 0</inkml:trace>
    </iact:actionData>
  </iact:action>
  <iact:action type="add" startTime="8293">
    <iact:property name="dataType"/>
    <iact:actionData xml:id="d4">
      <inkml:trace xmlns:inkml="http://www.w3.org/2003/InkML" xml:id="stk4" contextRef="#ctx0" brushRef="#br0">17581 10324 240 0,'24'-16'90'1,"-21"16"-70"0,-6 0-7 4,0 0-8 2,-6 3-12 1,-14 2 0-1,-16 3 3 2,-18-3 2-2,-20 3 2 2,-21 0-3-8,-21-2 2 3,-15-1-1 5,-9-3-2-2,-15 1 3 2,-6 2 2-2,-2-2 0 1,2 5-1-1,3 0-2 1,6 0 1-1,7-3 1 1,2-2 0 0,18-3 4-1,12 0 5 0,11-3-5 1,13 3-2 0,15 0-1 0,14 0-1-2,13 0-36 1,11 3-13 0</inkml:trace>
    </iact:actionData>
  </iact:action>
  <iact:action type="add" startTime="8699">
    <iact:property name="dataType"/>
    <iact:actionData xml:id="d5">
      <inkml:trace xmlns:inkml="http://www.w3.org/2003/InkML" xml:id="stk5" contextRef="#ctx0" brushRef="#br0">17695 11449 192 0,'8'-6'71'1,"-2"1"-55"0,-6 0-2 2,0 5-6 5,-3-3-6 1,-5-5-2 0,-13-3 1-4,-9-4 1 2,-15-4-1 1,-14 1-1-7,-25-1 1 6,-23 3-4 0,-24-2 0 1,-18 4 2 0,-14-1 2-1,-13 1 0 1,0 1-1-1,4 0 1 2,8 2-1-3,9-2 0 1,10 0 0 1,8 2 0 0,12 6 0-1,8 0 0 1,19 2 2-1,15 3-3 1,17 0 0 0,13 3-59 5,17 5-48-4,18 5 30-2</inkml:trace>
    </iact:actionData>
  </iact:action>
  <iact:action type="add" startTime="9119">
    <iact:property name="dataType"/>
    <iact:actionData xml:id="d6">
      <inkml:trace xmlns:inkml="http://www.w3.org/2003/InkML" xml:id="stk6" contextRef="#ctx0" brushRef="#br0">17337 12777 276 0,'-6'-3'104'1,"-11"3"-81"0,-22 0-10 4,15 0-12 2,-18 0-2 2,-14 3 2-2,-19-1 1 0,-17-2-2 0,-18-2 1 2,-15-1-1-8,-12-5 2 6,-6-2-1 0,-3 4-1 0,6 1 1 1,4 2 1-1,10 3-3 1,10 6 0-1,9-1 1 1,6 3 0-1,12 0-3 1,11 0 2-2,10 0-28 4,11 0-13-4,10 0-64 8</inkml:trace>
    </iact:actionData>
  </iact:action>
  <iact:action type="add" startTime="9479">
    <iact:property name="dataType"/>
    <iact:actionData xml:id="d7">
      <inkml:trace xmlns:inkml="http://www.w3.org/2003/InkML" xml:id="stk7" contextRef="#ctx0" brushRef="#br0">17766 13359 220 0,'-6'-3'85'1,"-21"1"-66"0,-47 2-8 3,23-3-6 4,-29-2-5 1,-42-6 0-3,-27-5 0 2,-33 0 0 0,-11 0 0 0,-15 1 2-7,-1 1 1 4,-2-2-4 3,11 6 1 0,10-6 0 1,14 5 2-3,19 3 8 0,20 3 3 2,15 2-4 1,17 1-3-3,13 2-28 3,9 2-12-3,11-4-65 11</inkml:trace>
    </iact:actionData>
  </iact:action>
  <iact:action type="add" startTime="10696">
    <iact:property name="dataType"/>
    <iact:actionData xml:id="d8">
      <inkml:trace xmlns:inkml="http://www.w3.org/2003/InkML" xml:id="stk8" contextRef="#ctx0" brushRef="#br0">14408 13502 180 0,'0'-6'68'1,"-3"6"-52"0,-5-5-8 3,5 2-4 3,-6 3-9 2,-3-2 1-2,-6 2 2 0,-6-3 1 1,-3-2 1 1,-3-3-3-9,-8-5 0 6,-7-3 4 2,-5-5 1-2,-4-6-5 2,-6-7 0 1,7-9-4-2,8-4 2 0,6-9 1 1,7-2 2 0,8 0 3-1,6-6 2 1,9 1 12-1,6-1 5 2,9 6 7-3,6 5 6 1,9 6-14 2,9 12-5-3,8 14-20 2,13 21-9 0,8 21-14 0,13 22-5-2,-1 17 16 2,1 17 7-1,-7 5 8 3,-5-2 4-5,-10-4 2 3,-8-7 3-1,-6-3-1 1,-9-10 0-1,-13-9 1 1,-8-4 1-1,-15-6-10 1,-14-3-3 0,-16-7-54 6,-15-11-41-6,-2-14 35-1</inkml:trace>
    </iact:actionData>
  </iact:action>
  <iact:action type="add" startTime="14662">
    <iact:property name="dataType"/>
    <iact:actionData xml:id="d9">
      <inkml:trace xmlns:inkml="http://www.w3.org/2003/InkML" xml:id="stk9" contextRef="#ctx0" brushRef="#br0">1829 9739 480 0,'-29'45'0'1,"-19"29"-1"1,27-37 2 5,-12 27-1 1,-5 7 0-1,-1-2 0 1,3 0 2 0,-2-3-1 1,5-5 2-8,3-8 2 3,9-6 13 5,1-9 8-2,2-7 0 0,6-4 2 1,-3-6-5 0,9-8-2-2,0-2-5 2,12-6 4 7,6-8-2-8,0-7-5 2,15-9-3-3,5-12-4 3,10-17 1-3,12-8-6 4,11-7-1-4,-3-17 0 2,7 1 2-1,2 2-1 2,-5 6 2-3,-1 15-2 1,-11 11-1 1,-3 11-2 0,-4 10 1-1,-5 8-4 1,-6 8-1-2,-1 8-4 2,-11 11 1 0,-3 13 0 0,-3 18 3-1,-9 8 4 1,-6 9 1-1,-6-1-2 1,-3-3 0-1,0-12-5 1,0 4 0-2,-3-10-1 3,6-8 1-3,15-13 13 10,6-10 0-8,11-14 2-1,7-11 1 1,9-10 0-1,5-5 2 0,4-6 4 0,0 3-4 2,-4 3 0-2,-2 7-9 1,-1 9 0-1,-5 7-8 1,0 11 0-2,-1 13-2 2,-2 14 1 0,0 4-2 0,-12 9-1-2,-4 5 3 3,-11 11 3-2,-3 2 0 1,-9 0 4-1,0-2-2 1,0-6 1-2,-9-8-5 2,3-5-3 0,0-5-10 0,6-6-2-2,-5-2-22 3,2-3-7-2,3-2-44 1,3-3-18-1,2-11 6 7</inkml:trace>
    </iact:actionData>
  </iact:action>
  <iact:action type="add" startTime="15424">
    <iact:property name="dataType"/>
    <iact:actionData xml:id="d10">
      <inkml:trace xmlns:inkml="http://www.w3.org/2003/InkML" xml:id="stk10" contextRef="#ctx0" brushRef="#br0">3097 8628 296 0,'0'-5'110'1,"-2"13"-86"0,-19 13-6 3,6-8-10 4,-6 11-11 0,-12 10 2-1,-8 9 1 2,-10 4 2-2,-12 9-1 0,-5 5-7-6,-12-6-1 4,8-7-4 4,1-11 0-2,-1-11 10 3,7-15 5-5,8-14 14 4,1-15 6-2,5-9 3 0,15-7 3 2,1-14-10-2,11-7-2-1,9-3-6 3,9-3 0-3,6 8 2 2,6 5 1 0,9 8-11-1,6 6-4 0,0 13-7 2,8 10-1-2,1 17-1 1,0 17 1-2,0 20 0 2,-7 7 2 0,-5 0-1 0,-15 3 2-2,-6 0-4 3,-15-3 1-3,-5-5-3 2,-7-8 2 1,-9-10 3-2,6-9 1-1,-5-10 9 3,8-10 5-2,-3-9 7 1,-3-10 4-1,7-3 1 1,5-8 2-2,-3-7-2 3,6-1 2-2,6-2-9 2,0-1-1-3,4 6-3 1,2 3 1 1,0 5-6 0,3 8-1-1,-3 2-7 1,0 6 0-1,-12 8-4 1,-15 5 2 0,10 0-6-1,-31 15-1 0,-6 9-6 1,1 0-4-2,-3 0-6 3,-10 2-2-3,4 1-13 3,-7-3-5-2,4-3-76 8,-7-8-51-5,13-16 71-6</inkml:trace>
    </iact:actionData>
  </iact:action>
  <iact:action type="add" startTime="16071">
    <iact:property name="dataType"/>
    <iact:actionData xml:id="d11">
      <inkml:trace xmlns:inkml="http://www.w3.org/2003/InkML" xml:id="stk11" contextRef="#ctx0" brushRef="#br0">1838 9567 504 0,'3'-8'189'0,"-3"8"-147"1,3-2-11 4,3 2-15 1,-6-3-55 3,3-5-18-2,3 0-57 1,-3-2-25-1,9-9-18 1,-3-2-3-1</inkml:trace>
    </iact:actionData>
  </iact:action>
  <iact:action type="add" startTime="16280">
    <iact:property name="dataType"/>
    <iact:actionData xml:id="d12">
      <inkml:trace xmlns:inkml="http://www.w3.org/2003/InkML" xml:id="stk12" contextRef="#ctx0" brushRef="#br0">2365 7977 364 0,'-18'-16'134'1,"-14"6"-104"0,-28-1-10 3,27 11-14 5,-5 5-12-3,-19 9 1 1,1 4-13 1,-4 6-3-1,1 10 11 2,2 11 3-8,6 6 2 5,1 2-1 2,5 2 1-1,-6-2 5 1,4-3 2-2,-4-2 0 5,-5-3 1-6,-4-3-2 2,-8-5-1 1,5-5 3 0,-8-8 0-1,8-11 7 1,-5-13 6-1,-4-13 7 1,1-8 3 1,5-11 0-3,1-18 1 1,5-14-9 1,10-13-3-1,11 1 3 1,9-12 0-1,15 1 13 1,15-3 5-1,21 0-11 1,21 6-2-1,21-6-18 2,35 0-7-4,33 16-60 3,44 23-26 0,46 38-103 6,-4 34-56-6,6 11 119 0</inkml:trace>
    </iact:actionData>
  </iact:action>
  <iact:action type="add" startTime="16866">
    <iact:property name="dataType"/>
    <iact:actionData xml:id="d13">
      <inkml:trace xmlns:inkml="http://www.w3.org/2003/InkML" xml:id="stk13" contextRef="#ctx0" brushRef="#br0">1940 9329 348 0,'14'-16'129'1,"-8"11"-100"0,-6 5-11 2,0 0-12 5,0 0-25 0,0-3-5 0,0-2-12-1,0 0-3 1,0-3 21 0,0 0-10-7,3-5-1 5,3-3 20 1,6 0 9 0,-3 3 30 1,-3 2 13-1,9 3-13 1,-3 6-4 0,6 4-16 0,-6 6-4-2,-3 3-4 3,-9 7 1-2,0 6-2 1,-9 3-1-2,-12-4 1 3,3-1-1-2,0-4-3 1,3-5 2-1,-3-5 16 1,7-3 7 0,-1-5 20-1,3-2 9-1,3-3-14 3,3-1-5-2,6-2-9 1,3 3-5-2,6 0-15 3,5 2-4-2,-2 0-18 1,12 6-7-1,3 8-60 1,0 18-24-1,2 8-51 7</inkml:trace>
    </iact:actionData>
  </iact:action>
  <iact:action type="add" startTime="17617">
    <iact:property name="dataType"/>
    <iact:actionData xml:id="d14">
      <inkml:trace xmlns:inkml="http://www.w3.org/2003/InkML" xml:id="stk14" contextRef="#ctx0" brushRef="#br0">1910 11475 196 0,'-30'0'74'1,"3"-3"-58"0,-14-7-2 3,20 4-3 3,-12-7-17 2,-9-8-3-2,-8-11-7 0,2-15-3 2,1-6 11-2,2-13-1-6,3-19 2 4,1-10 1 4,11-3 2-3,0-5 19 4,12-3 10-4,6 3 16 3,6 2 9-2,6-2-11 0,6-3-5 1,3 0-20 1,3 8-7-3,-3 0-6 2,3 1-2-2,0 4-1 2,-3 8 0 0,0 11 6-1,-9 13 2 0,-6 11 0 1,-6 5 1 0,-9 11-2-1,-9 5 0-1,-11 5-6 2,-10 3 1 0,-9-1-2 0,-5 1 0-1,-4-3 2 1,-14-7 2-1,-6-9-1 1,-3-10 2-1,-7-8-2 3,7-1-1-5,9-4 1 3,11-3-1-1,4-8 2 0,17-6 3 1,18-4 18 0,13-14 7-1,11-16-9 0,9-3-2 3,15-31-11-4,20-13-3 1,16 7-10 1,8 1-4-2,19-8 0 2,17 10 0 0,18 13 1-1,12 6 0 1,24 13-4 0,15 24-3-1,14 15 0 3,10 25 1-5,11 15 6 3,4 24 2-1,-1 21 1 1,9 35 1-1,-2 29 0 1,-1 13 0-1,-20 21 3 1,-1 21 0 0,-17 11-2-2,-21 21 2 2,-21 6 1-1,-15 23 0 1,-21-2-3 0,-15 23 2-1,-23-2-1 0,-18 23 0 0,-15-15 4 2,-21 5 1-1,-9-19-4 0,-18-15 1-3,-12-6-2 4,-11-13 0-2,-7-13 2 1,-20-3 2-1,-13-18-6 0,-11-16 1 1,-6-19-4-1,-15-21 0 2,-6-16-1-1,3-18 0-3,3-16 5 4,-9-14 3-2,9-15 5 1,0-8 2-1,12-8 1 1,8-1 2 0,16 7 6-1,21 7 2 0,14 5-12 3,0 16-5-5,10 16-48 4,2 24-21-2,6 3-51 7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4:16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71">
    <iact:property name="dataType"/>
    <iact:actionData xml:id="d0">
      <inkml:trace xmlns:inkml="http://www.w3.org/2003/InkML" xml:id="stk0" contextRef="#ctx0" brushRef="#br0">10968 7628 24 0,'-3'3'11'0,"3"-1"-9"1,0 4 11 4,0-6 6 3,0 2-1 0,0 1 1-2,0-1 1 3,0-2 0-2,-3 0-5 1,0 0-1-1,-3-2-2 0,-3-1 0 0,-3-2-4 3,0 0 0-3,0-1 1 1,0-2 5-2,0 3-8 4,0 2 1-9,3 1 0 2,0-1-3 7,0 3-3-7,1 5 0-2,2 6-1 14,0 5-3-14,-3 8 0 15,3 10-1-8,0 8 3 1,0 6 0-2,0 0 1 1,3-1 0-2,0 1 0-5,3 2 0 0,0 6 2 19,3 7 1-19,6 3 1 14,3 3-5-14,3-3 1 0,2 6 0 12,7 5 0 3,0-1-3-15,0-2 0 0,6 0-1 13,-4-7 0-13,7-7 3 13,3-4 0-13,0-6 1 14,5-2 0-9,4-6 4-5,3-7 5 14,2-6-5-14,1-5 0 14,-1-6 7-14,4-5 2 13,-3-5-9-13,2-3-1 14,1 1-5-14,-4-4 0 13,1-4-14-13,-9-4-4 14,-1-1-3-9,-11-7 1-5,-9-4-8 14,-6-3-10 0,-9-6 13-14,-9-2 12 14,-6 0 9-14,-3-3 29 14,-3 3 12-14,0 3 13 13,0 2 6-13,3 5-16 0,3 6-8 19,3 3-15-19,1 2-5 0,2 2-6 13,3 4-3-13,6 4 0 0,5 6-1 12,10 3 0-12,6 5-3 14,3 5 2-14,6 8 1 14,5 5 2-14,1 9-1 13,-3 2-1-13,-4 0-2 14,-5 2 1-9,-9-4 1-5,-9-6 0 15,-9-3 0-15,-6-2 2 14,-9-3 10-14,-9 0 4 14,-3-3 1-14,-6-2 0 13,-2-3-7-13,-4-5-2 14,3 0-4-14,4-3-3 14,5-2 0-11,3-3 1-3,6-3-17 14,6 1-6-14,9 1-54 13,15 4-65 2,18 0 33-15</inkml:trace>
    </iact:actionData>
  </iact:action>
  <iact:action type="add" startTime="17742">
    <iact:property name="dataType"/>
    <iact:actionData xml:id="d1">
      <inkml:trace xmlns:inkml="http://www.w3.org/2003/InkML" xml:id="stk1" contextRef="#ctx0" brushRef="#br0">16748 9051 104 0,'0'-5'41'1,"3"5"-32"0,0 0 0 2,-3 0-1 5,3 5-7 0,3 1-1-1,0 2 2 1,3 0 1-1,0 0-4 0,6-1-1 2,2 4 3-1,7-3 3-2,0-3 3 2,0 1 1 0,6-4 2 0,-1 1 4-1,4-3 3 0,0-3 2 0,3 1-6 3,2-4 0-3,4-2-8 0,3 0-1-6,5-2 0 5,4 2-2 1,5 0 1 2,7 0-2-3,5 3-1 1,4 2 1 1,-1 3-1-1,0 0 0 2,-2 3 2-2,-4-3-1 1,1 2-1-1,-1 1 3 1,7 0 2-1,-4 2-2 1,7 0 0-1,-1 1-1 0,0-1-2 1,1 5 1-1,-4-2-1 0,-5 0 0 1,-1-2 2-1,-5 1-1 1,-4 1-1 1,4-2 1-2,-4-1-1-1,1 0 0 3,2-2 0-2,4-3 2 0,2 3 3 1,1-1-4 0,2 4-1-1,3-1-2 0,-2 3 0 0,-4 0 2 3,1 0 2-4,-4 0-1 1,-2 2 2 0,-1-2-2 1,-2 3-1-1,-7-1 1 1,-2-2-1 0,-6-3 0 0,-1-2 0 0,-2-3 0-2,0 0 2 0,-1-5 10 4,-2 0 4-4,-3-3-5 2,-4-3-4 0,1-5 2 0,-3-5 2-2,-3-5 0 3,0-6 1-2,-1-8-6 1,-5 0-2-1,-3-5-4 0,0-13-1 0,0-13-1 2,-3-9-2-3,-6 4 3 3,0-6 0-2,-4-6 1 1,-5 4 0 0,-3 2-11-1,1 8-3 0,-4 7 13 1,-3 4 10-1,0-1-4 1,-3 6-2-2,3 3-7 3,0 2-2-2,3 5 5 1,0 6 2-1,0 5-2 2,0 8-1-3,-3 2-2 1,-6 6 0 1,-9 5-4 0,-8 0-2-1,-19 0-2 1,-14-2 0-2,-13 2 2 3,-8 5 4-1,-9 3 1-2,-6 1 3 1,-10-1 1 1,-5 8 1-1,-12 0 0 1,-6-3 2-1,-6 8-3 2,-8-5 0-3,-13 3 1 4,-9 2 2-4,1-5-1 3,-1 8-1-3,-3-5-2 1,1-1 1 1,-1 1-1 0,12-3 0-1,9 0 2 1,13 3 0-1,11-1-3 1,14-2 2 0,16-2 3-1,12 2 1 0,8 0-4 1,10 2 1-2,6 4 0 2,5 2 2 0,3 0-3 0,7-1 0-1,5 4 1 1,3 8 0-1,7 7-5 3,5 11 1-5,9 13-5 3,12 9-1-1,12 12 7 1,3 19 4-1,6 10-3 2,-3-2 2-4,0-2 0 4,-3-4 2-2,-3-4-3 1,-1-6 0-1,-2-3 1 2,0-18 2-3,0-11 1 3,-3-10 1-3,0-9-2 3,0-7 1-3,3-8 11 1,0-3 6 1,0-5 1 1,6-2 2-3,6-6-11 2,6 0-4-1,12-6-5 1,11 4-3-2,10 2-6 3,14 5-4-2,19 0-25 1,17 6-10-1,18 7-54 8</inkml:trace>
    </iact:actionData>
  </iact:action>
  <iact:action type="add" startTime="29362">
    <iact:property name="dataType"/>
    <iact:actionData xml:id="d2">
      <inkml:trace xmlns:inkml="http://www.w3.org/2003/InkML" xml:id="stk2" contextRef="#ctx0" brushRef="#br0">14078 9620 44 0,'-3'0'16'3,"0"3"-12"-2,-6 0-4 1,3 2-2 5,-3 0 1 2,-6 3 0-3,-2 3 1 3,-7 5 0-3,-9-1 8 3,-9-1 5-2,-5-1 5 0,-7-5 3 0,-5-3-9 1,-4 0-2 0,1-2-6 0,-7 0-1-1,4-3-1 0,-1 0 1 2,1 0-4-3,2-3 0 2,-2-5 7 0,2-2 6-1,1-6-2 0,-1-3 2 1,4-5-7 0,-1-2-3-1,6-3-1 1,1 0-1-1,5-3 4 1,7 3 5 1,2 0 4-3,6 0 2 1,3-1 0 1,7-1 4-1,5-4-11 1,6-2 2-7,3-2 3 4,6-1-7 4,3-2-1-2,3-3-3 1,3 0 1-1,3 0 0 2,0 2 1-3,3 4-5 2,2-4 1-1,1 4 0 1,3-4 0-2,3 4-3 3,3-4 0-3,3 6 2 3,2 0 2-1,4 3-2-3,6 2-2 3,0 0-3 1,2 6 1-2,4 2 1 1,0 3 2-1,2 2 1 0,4 6 3 0,-1 5-3 2,7 0 0-2,2 6-4 2,7-1 1-4,-1 3-3 3,4 3 2 0,2 2-2 0,4 3 2-2,2 0 1 3,1 0-1-2,-1 2 1 1,-3 3 3 0,-2 6 0-1,-4 7 1-1,1 6 0 3,-4 11 0-3,-2 4-3 3,-4 3 0-2,-2 1-1 0,-7 2 3 0,-2 5 2 1,-9 3 2-1,-7 0-1 3,-5 2 1-5,-3-5-2 3,-6-5-1-1,-6-3-2 1,-6 1-1 0,-6-1 10 0,-6 0 8-1,-6-2 3 1,-3-3 4 1,-6-3-8-3,-3-2-3 1,1-6-6 1,-4-5-4-1,0 0 0 1,0 1-1-2,3-4-40 2,9 6-18 0,18 0-23 7</inkml:trace>
    </iact:actionData>
  </iact:action>
  <iact:action type="add" startTime="34601">
    <iact:property name="dataType"/>
    <iact:actionData xml:id="d3">
      <inkml:trace xmlns:inkml="http://www.w3.org/2003/InkML" xml:id="stk3" contextRef="#ctx0" brushRef="#br0">17355 8938 56 0,'-6'-22'24'0,"3"17"-18"0,0-5 2 6,3 7 0 2,0 0-7-1,0 1 0 2,-3-1-3-2,0 6 0 0,0 2-3 1,3 8 1 0,0 6 2-1,3 7 1 0,3 9-2 1,0-1 2 0,3 3 3-1,0 0 1 0,3-3-1 1,3-2 1 0,3 0 0-1,6-8 1 2,2-3 0-2,4-3 2 1,3-2-1-2,6-8 2 1,2 0-4 2,4-3 0-2,3-5 1 1,2-2 2-1,4-3 1 2,-1-1 1-3,1-2-4 1,-4 0-3 1,4 3-3-1,-9 0-1 0,-1-1 6 1,-2 1 3-1,-3 0-3 1,-4 0 0 1,1-3-1-2,0 0-2-2,-3 0 1 4,-4 0 1-1,-2 0-1 0,-3 0 2-2,-3-3 2 2,0 1 4-1,-4-1-2 2,-2 1-2-3,-3-1-2 3,0 3-3-3,-3 0 1 2,0 0-1 0,-3 3 0-1,0 0-3-6,0-1 2 6,0-2 3 0,0 3 1 1,0 0-4-1,-3 2 1 1,0 1-2 0,0-1 0-3,-3 0 0 4,0 1-2-2,0 2 3 1,0 0 0-1,0 0-2 1,0 8 2 0,0 2 1-1,-3 6 0 0,0 0 0 3,-3 2 2-4,0-2-1 1,0 3 2 0,0-3-4 1,0 0-2 0,0-6 2-1,0 1 2 1,3-1 0-1,0-2-1 2,0 0 3-4,0-3 0 3,0-2 21 8,3-3-7-8,0-3-1-1,0-2-7 0,0-3-4 1,0 0-2 0,0-2 0-1,0-3-4 2,0-3 0-3,0 0 1 1,0 0 0 0,0 0-3 2,0 5 0-2,0 1 2 1,0 2 2-1,-3 0-2 0,3 3-2 2,-3-1 2-2,3 1 2-1,0 2 0 3,0-2 2-2,-3 0-2 1,3 2 2-2,0 1-4 2,0-1 0 0,0 0-1 0,0 11-4 8,-3 5 1-10,0 6 1 1,0-1 2 1,0 1 3 0,-3 0 2-1,0-1-37 7,3 3-51-5,0 0 8-1</inkml:trace>
    </iact:actionData>
  </iact:action>
  <iact:action type="add" startTime="35937">
    <iact:property name="dataType"/>
    <iact:actionData xml:id="d4">
      <inkml:trace xmlns:inkml="http://www.w3.org/2003/InkML" xml:id="stk4" contextRef="#ctx0" brushRef="#br0">19207 9255 64 0,'-36'-16'24'0,"21"3"-18"0,-6-5 7 6,12 10 3 2,-3-6-6 0,0-4-1-1,-2-3-3 2,-1-1-1-2,0-1-3 0,0-4 1 1,3 1-4 1,0-1-2-4,3-2 4 3,3-3 3 0,0-7-1-1,3-6 0 0,0-8 16 1,6-3 8-1,3 1 1 2,0-1 1-2,6-2-10 1,0 0-1 1,3-3-11-4,3-3-2-4,0 4 1 5,2 1-3 3,4 6-2-2,0 6-3 1,3-1 1-1,6 3-1 1,-1 0-2-1,1 3-2 1,3 5 1-2,3 2-2 2,-1 6 2-1,4 3 3 2,0 7 1-3,2 11-2 3,1 8 2-2,5 8-1 1,-2 14-2-1,3 4 0 1,-1 3 0 1,1 8 3-4,-3 11 0 3,-4 10-4-1,-5 8 1 0,-6 6 2 2,-7-4 3-3,1 22-2 2,-9 3 0-1,-9 0 1 2,-12-9 0-3,-6-12-3 3,-9-12 0-3,-3-4 6 2,-2-6 3 0,-4-2-3-1,0-6 0 1,0-7-1-1,0-4 1 0,1-1-4 1,2-4 0 1,3-8 3-3,3-2 1 1,0-2-1 2,3-1 1-2,0-5-40 8,4 5-56-7,-1 3 8-1</inkml:trace>
    </iact:actionData>
  </iact:action>
  <iact:action type="add" startTime="37679">
    <iact:property name="dataType"/>
    <iact:actionData xml:id="d5">
      <inkml:trace xmlns:inkml="http://www.w3.org/2003/InkML" xml:id="stk5" contextRef="#ctx0" brushRef="#br0">17447 9165 44 0,'-89'3'16'1,"48"5"-12"0,-25 0-2 2,33-8 2 5,-11 2-3 0,-7 1 2-1,3-6 9 2,1-2 4-3,-1-3 8 2,6-2 2-2,4-4 0 5,2-4-1-6,0-3-10 4,4-3-2-3,2 3-3 2,3-1-1-1,3 1-5 2,3-3 4-8,1 1 4 4,2-6-2 4,-3-8 2-3,3-3-5 3,3-5 1-3,0-3-5 3,0 1 0-2,3-4 3 0,1-4 1 1,2-6-6 0,3-8 0-2,0-8 3 2,3-2 5-1,3 0-3 1,3-11 2 2,3 0-7-4,3 2-1 0,0 4-5 3,2 7 1-3,1 0-5 3,-3 1 1-3,0 9-1 2,0 12 1-1,0 7 5 2,3 9 3-4,0 7 1 5,6 3-1-4,6 5 1 2,5 3-1-1,10 2-3 1,9 6 0-2,23 0-1 3,9 0 0-1,16-1 3 0,11 6 0 0,21-2-2-2,18 2 0 0,17 0-1 4,19-3 3-4,14 6-2 3,16-3-1-2,2 8 3 0,9 0 0 0,4 8 3 2,2 8 1-3,-6 10-12 4,0 11-4-5,-8 6-14 3,-10 10-5 0,-15 5-27 6,-14 0-17-6,-18 3 36 0</inkml:trace>
    </iact:actionData>
  </iact:action>
  <iact:action type="add" startTime="47873">
    <iact:property name="dataType"/>
    <iact:actionData xml:id="d6">
      <inkml:trace xmlns:inkml="http://www.w3.org/2003/InkML" xml:id="stk6" contextRef="#ctx0" brushRef="#br0">11125 13621 132 0,'0'-6'52'1,"0"6"-41"0,-3-5 2 2,3 5-3 5,-3 0-9 1,-6 0-2-3,-5 0-3 3,-10 3 0-3,-15-1 3 2,-15 4 0-8,-20-4 1 7,-9 1 0 1,-10-3 0-2,-5-3 0 3,-9-2 0-1,0-3 4 0,0-5 5 0,-3 0 6-1,-7-1 5-1,4 1 3 3,-3-3 1-2,-3 3-5 0,0 3 1 1,0-4-7 0,6 4 0-1,0 2-4 0,9 3 0 3,8-1-5-4,7 1-1 0,6 0 1 3,8-1 0-2,10 1-2 1,8 2-2-1,7 1 1 1,11-1 1-1,6 3-3 1,4-3-2-1,11 3-20 1,3 0-8-1,6-2-26 0,15-3-11 0,15-3-11 8</inkml:trace>
    </iact:actionData>
  </iact:action>
  <iact:action type="add" startTime="48308">
    <iact:property name="dataType"/>
    <iact:actionData xml:id="d7">
      <inkml:trace xmlns:inkml="http://www.w3.org/2003/InkML" xml:id="stk7" contextRef="#ctx0" brushRef="#br0">10003 13780 112 0,'-9'5'44'1,"-9"-3"-35"0,-23-4 9 0,14 2 4 11,-21-3-4-11,-17-5 1 14,-16-5-8-9,-14-3-4-5,-9-2-4 14,-3 2 6-14,-3 0 4 0,3-5 2 12,5 5 1-12,10 3-2 14,6-1 1-14,11 1-6 13,10 0-1-13,8 2-6 14,10 1-2-14,11-1-31 14,6 3-12-9</inkml:trace>
    </iact:actionData>
  </iact:action>
  <iact:action type="add" startTime="58937">
    <iact:property name="dataType"/>
    <iact:actionData xml:id="d8">
      <inkml:trace xmlns:inkml="http://www.w3.org/2003/InkML" xml:id="stk8" contextRef="#ctx0" brushRef="#br0">17674 13589 156 0,'6'-11'60'1,"-3"11"-47"0,0-2-3 3,-3 2-3 3,0 0-8 1,0 0 0 0,0 0 1 0,0 0 0-1,0 0 0 1,0 0-3-7,0-3 2 5,0 3 3 2,-3-3 3-1,0 1 2 2,0-1 1-3,-3 1-2 2,0-1 1-1,-3 0-4 1,-3 1 0-1,-3-1-3 1,-3 0-3-1,-3 1 2 1,-2-1 2-2,-4 3 0 5,-3 0-1-6,0 0 1 3,-3 0 1-1,-2-3 1 2,-4 1 3-2,-6-1 1 1,1 0 3-2,-7 1-5 2,-2-1-1 0,-1 1-2-1,0 2-2 1,-2 0 1 1,-1 0-1-4,1 0 0 3,-1 0 0-1,-2 0 0 1,-1 0 2 0,-2 0-1 0,-4 0-1-1,-2 0 1 0,-4-3 1 1,-5 0-1 0,2 1 2-2,1-1-4 3,-3-2-2-3,-4 2 4 3,1 0 1-2,-3 3-3 0,5-2 1 1,1-1 0-2,2 3 2 3,-5-3-1-1,6 3-1-2,-1 0 1 2,4-2-1-1,2-6 0 1,1 0 2-1,2 0-1 1,7 3 2-1,2-1-2 1,7 1 2 0,2 0-2-1,6 2 2 0,4 0-2 1,-1 1 2-1,9-3-2 0,3 2-1 1,7 0 3 0,2-2 0-1,6 0 12 0,0-1 5 1,3-2-2 1,3-2 2-2,3-3-11 1,3-9-3-1,0-4-11 0,3-8-4 1,0-3-2-1,3-11 1 1,0 0 6-1,0-2 4 1,3-3 3-1,-3-8 1 1,0-5-2-1,0-5 1 0,-3-1-4 1,0 1-2-1,-3 7 2 1,0 3 0-1,0 9 5 1,0 7 2 0,0 5-2 0,-3-2-3-2,0-1-7 2,3 4-4 0,0-1-5-1,0 5-4 1,0 4 4 0,0 4 4-1,0 3 6 0,3 3 3 1,0 3 4 0,3 2 3 0,0 3 2-2,5-1 3 1,7 4-7 2,6 2-4-3,9 3 0 3,11 2 2-3,7 6-2 2,9 2 0-1,11 0 1 2,12-2 2-2,16-1-1 1,11 4 2-2,12-4-2 2,12 4-1 0,12-1 1 0,-4-2 1-1,1-1 8 1,0 4 3-1,3-1-6 1,6 5-4 1,-6 6-5-3,-3 3 1 0,-1-1 1 2,-14 1 0 0,-11-6 0-1,-10-2 0 1,-15-3-3 0,-9 0 0-3,-11-3 2-4,-13-2 0 14,-11-1 1-6,-9-2 0-2,-7 0 4 1,-8 0 2-1,-6 0 0 1,-3 3-1-1,-3-1-8 1,-6 6 0-2,0 8-4 3,-3 16 2-1,-3 8 3-1,-3 13 3-1,0 15 4 3,-6 14 4-3,0 0-4 3,-3-5-3-3,-3-3-1 3,3-2-1-2,0-1 0 1,0-2 0-1,3-3 0 1,3-5 2-7,4-8-1 0,-1-6 2 17,3-7-4-17,0-8 0 14,0-6 1-14,3-2 2 13,-1 0-30-5,4 2-11 0,0 4-59 4,0 1-38-5,-3-7 60-1</inkml:trace>
    </iact:actionData>
  </iact:action>
  <iact:action type="add" startTime="63561">
    <iact:property name="dataType"/>
    <iact:actionData xml:id="d9">
      <inkml:trace xmlns:inkml="http://www.w3.org/2003/InkML" xml:id="stk9" contextRef="#ctx0" brushRef="#br0">18099 13443 116 0,'12'-13'46'1,"-9"5"-35"0,3 0-4 3,-3 6-3 4,0-1-7-1,0 0 2 0,3 1-1 1,0-1 0-1,0 1 15 1,0-1 8 0,3 0 10-1,0-2 3 1,3 2-7 0,3-2-4-2,2 0-13 3,4 2 2-8,3-2 4 4,3-1-8 3,9 1-2 0,2 0-6 0,7 0-1 0,3 2 1-1,5 3 0-1,4 0-3 3,-1 5 2-2,7-2-4 3,2 0 1-5,7 2 2 3,-1 0 3-1,1 3 0 1,2 3 2-1,3-3-4 0,1 0 0 1,-1-3 1-1,1 0 0 2,-4 0 2-3,0 1 3 1,4-4-2 1,8-2 0 0,0 0-1-1,1 0-2 0,2 0-2 2,3 0-1-2,1 0 4 1,-1-2 1-1,-6 2 0 2,3-3-2-4,-2-5 3 3,-1 0 2 0,-3 0 0-1,-2 0 0 0,-7 0-3 1,-2 0 1 0,2-2-2-1,-2-1-1 2,-4-2 1-2,-6-3-1-1,-2 0 4 3,-9-2 5-2,-10-1-1 1,-5-2 1-1,-3-5-5 0,-6-1-1 0,-4-2-1 2,-2-3 1-2,-3 1-2 2,-3-4-1-3,-3-2 3 1,-3-5 0 1,-3-9-4-1,-3-4-1 1,-3-6-10 0,-6-2-3-1,-3 4-3 0,-6 4-2 2,-3 2 5-2,-3 0 4 0,0 3 4 0,-5-1 4 0,-1 6 0 1,-3 0 1-1,-6 3-3 1,-2 8-1-1,-1 2-2 1,-3 3 0-1,-5 5 2 2,2 8 2-3,-6 6-1 2,-5 7 1-1,-10 8 3 1,-5 6 0-1,-12 7 1 1,-16 6 0-1,-14 5-3 1,-9 3 2 0,-15-3-1-1,-6 0 0 0,-8-10 4 1,-4-3 1-1,0-8-4 1,-30-3 1-1,25 0-2 1,11-5 0-1,21-5 2 1,12-3 0-1,9-5 2 2,8-3 1-3,13 0-1 2,12 0 1-1,8 3-2 1,16 5-1-1,8 5 1 2,9 6 1-2,9 2-3 0,4 16-2 2,5 14-1-3,3 15 3 2,0 21-2-1,0 19-1 1,0 6 5-1,0-4 1 1,0 6-3 0,3 3 1-1,3-9 0 1,3-7 2-1,6-8-1 1,3-6 2-2,6-7-2 2,0-3 2-1,6-3-2 1,0-3-1-1,9 6-52 9,14 5-54-9,13-5 26 1</inkml:trace>
    </iact:actionData>
  </iact:action>
  <iact:action type="add" startTime="65933">
    <iact:property name="dataType"/>
    <iact:actionData xml:id="d10">
      <inkml:trace xmlns:inkml="http://www.w3.org/2003/InkML" xml:id="stk10" contextRef="#ctx0" brushRef="#br0">22118 13346 192 0,'3'0'74'1,"-3"0"-58"0,-9 8-8 2,3-1-7 5,-12 9-3-1,-9 8 1 2,-15 3 1-2,-17 2 0 0,-21-3 0 1,-13-5 0-7,-8-10 2 6,-6-6-17-1,0-5-4 3,6-5 0-3,11-3 3 3,13-3 10-2,8 1 3 0,16 2-6 2,11 0-4-2</inkml:trace>
    </iact:actionData>
  </iact:action>
  <iact:action type="add" startTime="66203">
    <iact:property name="dataType"/>
    <iact:actionData xml:id="d11">
      <inkml:trace xmlns:inkml="http://www.w3.org/2003/InkML" xml:id="stk11" contextRef="#ctx0" brushRef="#br0">21380 13832 244 0,'-9'-10'93'1,"-6"2"-72"0,-33-11-28 2,12 6-16 5,-17-8-76 0,-25-8-28 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5:26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94">
    <iact:property name="dataType"/>
    <iact:actionData xml:id="d0">
      <inkml:trace xmlns:inkml="http://www.w3.org/2003/InkML" xml:id="stk0" contextRef="#ctx0" brushRef="#br0">6720 14666 272 0,'3'-5'104'1,"-3"2"-81"0,0-2-10 2,0 5-12 4,-3 0-11 2,-6 0 1-2,-6 0 0 1,-9 0 1-1,-11 0 5 1,-13 0-1-7,-9 0 2 5,-11-3 0 1,-15 3 0 0,-7-3 4 2,-8-5 1-2,0-2-1 3,0-1-2-5,2 1-2 3,25-1 1-1,14 6 3 2,-14-6 1-3,14 3-4 3,-5 0 1-3,11 0 0 1,-2 0 2 2,11 3 3-1,-3 0 2-1,-2 0-3 0,8 2-3 0,9 3 0 1,7 3 1 1,-4 5-3-2,6 7 0-1,3 12-1 2,3 13 0-1,3 10 4 1,3 16 3 0,-3 8 0-1,3 3 0 1,1-1-3 0,-1 1-2-1,0 3 3 3,-3-6 0-5,0-6 5 3,-3-1 3-1,0-4-4 1,-3-2 1-1,0 2-3 1,4-2 0-2,-4 0-3 3,3-5 1 0,0-6 0-3,3-5 1 1,0-3 0 1,3-2 0-1,0-3-2 0,0-5 1 1,6-6-2 0,-6 3-1 0,3-7 3-1,3-4 2 0,0-2-4 2,3-3-1-3,-5 0-2 2,2-2 0-1,3 2 4 1,0 0 3 0,-3 1-4-1,3-1-1 1,0 0 0-1,0-2 0 2,-3-1 0-3,3 1 0 2,0-1 0-1,0 1 2 0,0-3 1 1,0 0 1-1,0-3-5 1,0 0 1-2,0 1 0 2,0-1 0-1,3-2 0 3,-3-3 0-6,0 0 0 4,3 5 0 0,-3-5 0 0,0 0 0-1,3 3 0 2,-3-3 0-3,0 0 0 2,0 0 0 0,0 0 4-1,0 0 2 0,0 0-2 0,0 0-3 1,5 0 0-1,1 2-1 2,3 1-3-1,3 0 2-1,6 2-1 0,9 3 0 0,3 0 0 2,8 0-2-3,13 2 3 1,11 4 0 1,13 1-2 0,2 1 2 0,10 3 1-1,5 2 0 1,-3 0-3-1,3 3 2 1,-2-3 3-1,-7 0 1 0,-3-2-4 2,-8-3-1-3,-7-3 5 2,-5-3 3-1,-7 1-6 1,-8-3-1 0,-6-3 2 0,-9 1 1-2,-7-4 0 4,1-2 1-4,-12 0 0 2,0 0 3-2,-3-2 3 2,-3-1 5 0,0-2-6 0,0-3-2-1,-6 0-6 1,3-3 0-1,0-2 2 1,0-6 3-1,0-7 0 2,3-8 2-4,3-19-2 4,3-11 0-3,-1-10-3 2,4-8-2 0,3-8 3 0,3 0 2-2,0 0 4 4,0 6 2-4,0-6-5 2,-1-6-4-2,-2-2-8 2,0-2-4 0,0-6-8 0,-3-2-1-1,0 4-1 1,-3 12 2-1,-1 20 14 1,-2 11 7-1,-3 11 4 1,0 11 1-2,0 7-7 3,0 5-2-3,-3 6-3 3,0 5 3-2,0 3-2 0,0 2-1 1,0 4-4 1,-3-1-2-3,3 2-33 2,12-4-115 15</inkml:trace>
    </iact:actionData>
  </iact:action>
  <iact:action type="add" startTime="9915">
    <iact:property name="dataType"/>
    <iact:actionData xml:id="d1">
      <inkml:trace xmlns:inkml="http://www.w3.org/2003/InkML" xml:id="stk1" contextRef="#ctx0" brushRef="#br0">9333 14679 140 0,'-12'-3'55'1,"4"6"-43"0,-7 2 8 3,12-2 2 2,-6 2-7 4,0 3 2-4,-3 5-1 2,-3 17 2-1,-3 25-10 1,0 25 9-7,0 25 5 5,-2 28-9 2,-4 4-4 1,-3 9-4-2,0-6-1 0,-3-21 4 2,-2-10 3-1,2-14 2-2,3-11 3 1,6-9 2 1,3-15 1 0,1-9-4-1,5-12-1 0,3-7-4 0,0-5 1 0,3-9-4 2,3-5 1-2,3-2-23 3,0-6-7-5,9-10-64 2,15-27-26 0,2-29-3 9</inkml:trace>
    </iact:actionData>
  </iact:action>
  <iact:action type="add" startTime="10260">
    <iact:property name="dataType"/>
    <iact:actionData xml:id="d2">
      <inkml:trace xmlns:inkml="http://www.w3.org/2003/InkML" xml:id="stk2" contextRef="#ctx0" brushRef="#br0">9196 14446 288 0,'24'-18'110'1,"-9"7"-86"0,12-2-9 3,-12 8-10 3,9-1-13 2,8 4-2-2,16 2-9 1,9 8 0-1,8 5 10 1,9 5 0-7,7 4 4 5,5-1 3 2,0-3 3-1,-2 1 2 2,-4-3 3-3,1 0 3 2,-1-3 2-1,-6-3 1 1,-5-2 0-2,-7 0-9 3,-8-3-1-1,-7 1 0 1,-8-4 1-4,-3 6-4 3,-6 0-1-1,-7 8-2 1,-2 11 3-1,-6 15-2 2,-6 21-1-2,-9 17 3 0,-6 7 2 2,-6 11-2-2,-6 13-2-1,1 0 2 1,-1 11 0 1,6 13 1 1,3 10 0-2,6 14 0 0,3 3 2 1,6-4-1-1,-3-15 2 1,-3-21-7 1,0-22-1-4,-3-23 2 2,-6-13 1 1,-3-14 2 0,-6-16 0-1,-9-7 0 1,-5-11 0 0,-10-8 0-1,-12-8 0 1,-2 0 4-1,-7-3 5 0,-5-2-5 1,-7-1 0 0,7 1-2-1,0 0-2 1,5 2 1-1,6 1-1 1,7 2 0-1,5 0 2 1,9 0-3 1,7 0-2-3,8 0-38 1,9 0-17 1,12-8-46 6</inkml:trace>
    </iact:actionData>
  </iact:action>
  <iact:action type="add" startTime="11161">
    <iact:property name="dataType"/>
    <iact:actionData xml:id="d3">
      <inkml:trace xmlns:inkml="http://www.w3.org/2003/InkML" xml:id="stk3" contextRef="#ctx0" brushRef="#br0">14313 14557 232 0,'0'19'88'0,"0"-9"-69"1,-9 30-7 4,3-8-9 2,-6 34-4 2,0 35 0-2,-5 31 1 1,-4 27 0 0,0 13 0 0,-3 0 6-7,0-16 4 5,1-11 8 1,-1-10 6 1,6-13 0-1,0-22 3 0,3-15-6 2,6-13-1-2,3-14-5 1,3-11-1-2,3-10-8 2,0-5-4-1,6-11-30 2,3-10-11-2,12-19-63 8,3-42-63-8,-3-30 47 1</inkml:trace>
    </iact:actionData>
  </iact:action>
  <iact:action type="add" startTime="11416">
    <iact:property name="dataType"/>
    <iact:actionData xml:id="d4">
      <inkml:trace xmlns:inkml="http://www.w3.org/2003/InkML" xml:id="stk4" contextRef="#ctx0" brushRef="#br0">14099 14751 248 0,'3'-69'93'0,"6"56"-72"1,3-9 16 6,-3 14 2-1,3-2-23 2,5-3-6-1,10-6-12 2,9 3-1-3,11 3 1 3,13 2-1-8,8 3-1 4,1 1 3 3,8 4 0-1,7 6 1 1,2 4 0 0,0 4-3 0,4 2 2-1,-4 3 1 1,-3 3 0 0,-8-6 0-1,-7 0 2-1,-8-2-3 2,-10-1 0 0,-5-2 1 0,-9 0 2-1,-7 0-3 1,-2 8 0-2,-6 8-4 2,-3 13 1-1,-3 16 2 1,-3 10 3-1,-3 6-2 1,-3 8-2-1,0 10 2 1,-3 8 0 0,2 3 3 0,-2 8 1-1,0 5-1 1,0 3 1 0,0-8-2-1,-3 2-1-1,-3-2 3 3,-3-5 2-2,-5-14 4 0,-7-10 5 1,-6-11-6-1,-6-8-2 1,-9-8-1 0,-5-2-1-1,-7-11-2 1,-2-5 1-1,-1-6-2 0,-3-5 2 1,1-5-9-1,2-5-1 1,7-3-14 0,8-3-4-1,9-5-40 1,9-8-15 0,12-10-23 5</inkml:trace>
    </iact:actionData>
  </iact:action>
  <iact:action type="add" startTime="12061">
    <iact:property name="dataType"/>
    <iact:actionData xml:id="d5">
      <inkml:trace xmlns:inkml="http://www.w3.org/2003/InkML" xml:id="stk5" contextRef="#ctx0" brushRef="#br0">15620 15740 244 0,'3'-5'90'1,"3"5"-70"0,3-3-3 3,-3 0-5 4,9 1-14-1,2-3-3 0,7-1 3 2,12 1 0-2,9-3 2 1,8 3 8-7,13 2 5 5,11-2 5 2,12 0 1 0,10 5-2 1,5 0 2-3,9 0 1 2,6 0 2 0,-6 2-3-1,0-2-2 0,0-2-3 1,-3 2-1-1,-5 0-3 1,-10 0 1-1,0 0-6 3,-12 0-3-4,-8 0-4 1,-7 0-1 0,-5 0-25 1,-7 0-9-1,-8 0-45 1,-9-3-18 0,-10-5-22 6</inkml:trace>
    </iact:actionData>
  </iact:action>
  <iact:action type="add" startTime="12392">
    <iact:property name="dataType"/>
    <iact:actionData xml:id="d6">
      <inkml:trace xmlns:inkml="http://www.w3.org/2003/InkML" xml:id="stk6" contextRef="#ctx0" brushRef="#br0">17305 15280 288 0,'9'0'110'1,"-1"5"-86"0,7 8-2 4,0-2-8 1,3 10-10 3,12 5-3-2,9 11 0 0,2 3 1 2,4-3-1-2,0 0-1-6,-7 3 1 5,-2-3-4 2,-6-3 2-1,-9 3-1 0,-10 0-2 0,-14 0-24 1,-14-2-11-1,-22-6-35 1,-21-10-14 0,-11-14 3 7</inkml:trace>
    </iact:actionData>
  </iact:action>
  <iact:action type="add" startTime="12812">
    <iact:property name="dataType"/>
    <iact:actionData xml:id="d7">
      <inkml:trace xmlns:inkml="http://www.w3.org/2003/InkML" xml:id="stk7" contextRef="#ctx0" brushRef="#br0">11399 15602 312 0,'6'0'118'1,"3"-2"-92"0,0 2-3 4,-3 2-8 2,3-2-14 1,6 3-2-2,9 0 0 2,8-1 0-1,13-2 1 1,14 0-3-7,16 6 2 6,20-4 1 1,15 1 0-1,12 2 2 2,9-2 1-2,9-3 7 0,-3 3 4 0,3-3-1 1,-6-3 0-1,-6 0-7 1,-6 1-2 0,-9-1-7-1,-12-5-2 0,-8-3-23 2,-13 1-6-3,-21-3-14 2,-11-3-5 0,-15-3-4-1,-15-2-3 0,-15-5 25 1,-6 2 12 0,-9 5 17 0,0 3 9-1,0 6 19 0,3 2 8 1,0 5-2 0,3 6 0-2,3 2-4 2,3 6-3 0,3 5-3-1,3 2-1 1,0 1-9 0,0 5-3-1,-3 2-16 1,-6 3-8-1,-12 5-89 8</inkml:trace>
    </iact:actionData>
  </iact:action>
  <iact:action type="add" startTime="13383">
    <iact:property name="dataType"/>
    <iact:actionData xml:id="d8">
      <inkml:trace xmlns:inkml="http://www.w3.org/2003/InkML" xml:id="stk8" contextRef="#ctx0" brushRef="#br0">6946 15436 212 0,'-18'-3'79'1,"15"1"-61"0,0-1 17 2,3 3 5 5,0 0-10 1,3 0 0-2,6 0-11 0,3 0-4 1,9 0-8 1,12 0-3-8,20 3 0 4,16 2-5 2,20 5-1 1,15 4 3 0,12 1 1-2,3 4-3 3,3-3 1-2,3 0 0 1,-5-3 2 0,-4-5-3-1,-9-3 0-1,-6-5-21 3,-9-5-10-2,-14-6-31 1,-16-5-12-1,-14-7-24 7,-18-4-13-6,-19-5 58 0</inkml:trace>
    </iact:actionData>
  </iact:action>
  <iact:action type="add" startTime="13628">
    <iact:property name="dataType"/>
    <iact:actionData xml:id="d9">
      <inkml:trace xmlns:inkml="http://www.w3.org/2003/InkML" xml:id="stk9" contextRef="#ctx0" brushRef="#br0">8515 15266 196 0,'-3'3'74'0,"6"2"-58"1,3 6 18 0,0 0 4 5,6 4-9 2,3 7 0 1,2 1-12-3,4 4-3 0,-3-1-8 3,-6 1-4-8,-6-1-1 5,-9 1-26 3,-12 4-8-3,-24-1-45 9,-23-12-59-7,-18-15 32-2</inkml:trace>
    </iact:actionData>
  </iact:action>
  <iact:action type="add" startTime="13939">
    <iact:property name="dataType"/>
    <iact:actionData xml:id="d10">
      <inkml:trace xmlns:inkml="http://www.w3.org/2003/InkML" xml:id="stk10" contextRef="#ctx0" brushRef="#br0">3246 15237 332 0,'0'0'123'1,"0"0"-95"0,3 3-6 3,3-3-8 3,6 3-20 0,9-1-3 0,24-2-9 1,23 0-2-1,21 3 11 1,16 2 5-7,8 3 3 5,6 3 1 2,6 2 0 0,-6 0 0 0,-9-2 2-1,-12-3 1 2,-12-6 1-3,-14-2-9 1,-16-2-4 0,-11-4-31 2,-9-4-11-2,-15-6-25 7,-21-5-45-5,-12-6 30-2</inkml:trace>
    </iact:actionData>
  </iact:action>
  <iact:action type="add" startTime="14153">
    <iact:property name="dataType"/>
    <iact:actionData xml:id="d11">
      <inkml:trace xmlns:inkml="http://www.w3.org/2003/InkML" xml:id="stk11" contextRef="#ctx0" brushRef="#br0">4380 15084 212 0,'-9'-3'82'1,"12"3"-64"0,0 3 2 0,0 2-2 5,6 0-6 2,3 3 1-1,9 3-1 3,0 2 2-4,0 0-7 1,0 3 0-6,-1-2 3 6,-2-1-6 0,-6 0 0 0,-3 0-33 2,-9 6-13-3,-12 5-69 11</inkml:trace>
    </iact:actionData>
  </iact:action>
  <iact:action type="add" startTime="14449">
    <iact:property name="dataType"/>
    <iact:actionData xml:id="d12">
      <inkml:trace xmlns:inkml="http://www.w3.org/2003/InkML" xml:id="stk12" contextRef="#ctx0" brushRef="#br0">2145 14068 312 0,'3'3'115'1,"3"-1"-89"0,6 19-12 4,6 6-12 2,20 23-8 1,16 29 2-1,14 17 4 1,4 4 2-1,-10 6 0 2,-2-3-2-8,-10-15 3 4,-8-9-2 3,-9-16-1-1,-3-10-24 2,-4-16-11-2,1-18-86 7</inkml:trace>
    </iact:actionData>
  </iact:action>
  <iact:action type="add" startTime="14688">
    <iact:property name="dataType"/>
    <iact:actionData xml:id="d13">
      <inkml:trace xmlns:inkml="http://www.w3.org/2003/InkML" xml:id="stk13" contextRef="#ctx0" brushRef="#br0">2660 14237 364 0,'-48'29'137'1,"10"8"-106"0,-16 19-12 4,30-24-10 2,-14 10-9 1,-4 8 2 1,-3-2 1-3,1 0 1 1,-4-1-2 1,6-4-8-7,1-4-4 5,-1-4-30 3,0-6-13-2,-5-8-88 7</inkml:trace>
    </iact:actionData>
  </iact:action>
  <iact:action type="add" startTime="15740">
    <iact:property name="dataType"/>
    <iact:actionData xml:id="d14">
      <inkml:trace xmlns:inkml="http://www.w3.org/2003/InkML" xml:id="stk14" contextRef="#ctx0" brushRef="#br0">18108 13983 224 0,'0'8'85'1,"-3"21"-66"0,-3 35 1 3,6-25-4 4,6 28-5 1,3 15 1-4,6 2-4 3,3-4-3-1,6-12-2 2,6-9 0-8,5-9 0 4,4-18 14 4,3-14 6-2,-1-10 15 1,4-10 6 0,0-12-12-1,-1-10-7 0,1-13-14 1,-6-5-7-1,-4-3-8 0,-5 0-2 1,-3 3 0 0,-6 5 2-1,-6 5 4 1,-3 3 2 0,-4 8-3 0,1 5-1-1,-3 5-2 0,-3 6 0 0,-3 13 0 2,0 21 3-4,3 29 2 4,0 19 4-2,6 21-2 1,0 21-2-2,0 5 0 2,0 6 1 0,0 0-1 1,3-1-1-4,-6-10-2 3,0-5 1 0,-3-11 1-1,-6-8 0 1,-6-18-3 0,-12-11 0 0,-9-13-5-1,-11-18-2 1,-10-17-2-1,-9-18 2 1,1-18 1-1,2-17 3-1,7-10 8 3,5-5 4-2,12-6 3 1,12-2 5-1,10 3 1 1,11-1 0-1,11 9-23 2,19 2-9-3,27 10-56 2,29 19-25-1,36 16-33 7</inkml:trace>
    </iact:actionData>
  </iact:action>
  <iact:action type="add" startTime="19373">
    <iact:property name="dataType"/>
    <iact:actionData xml:id="d15">
      <inkml:trace xmlns:inkml="http://www.w3.org/2003/InkML" xml:id="stk15" contextRef="#ctx0" brushRef="#br0">17004 16034 244 0,'3'-6'90'5,"0"6"-70"-4,-3-2-1-1,0 2-3 7,0 0-10 2,-3 2 2-2,3 4 4 1,-3 2 2-1,0 10-7 1,0 11 2-7,-3 16 4 5,0 14-5 3,0 4-2-2,3-13-1 0,0 22-1-1,-3-1-2 3,0-7-2-1,3-3 3-1,0 2 2 1,0 1-2-2,6-1 0 4,0 6-1-4,0 2 1 1,0-5-2 1,0-5-1-1,0-8 1 2,0-11-1-2,0-4 2 1,3-9 1-1,0-6 5 1,3-4 3-2,6-6-4 2,9-5-2 0,3 0 0 0,5-3 1-1,4 1 6 0,6-4 2 0,-1 4-5-4,10-1-3-2,-3 0-3 18,2 0-3-12,1 1 1 1,-1-1-1-1,-2 0-3 1,-3 1 2-2,-4-1 1 3,-5 3 0-2,-3-3-3 1,-6 3 2-1,-7 3 1 1,-2-6 0-1,-3 0 0 1,-3 1 0-1,0-1 0 1,-3 0 0 0,-3 0 4-1,0 1 2 0,-3-4 4 2,-3-2 4-4,3 3-6 4,-3-3-2-2,0 0-10 1,0 0-3-1,0 0-25 1,0 0-11 0,3-3-51-1,3-7-20 0,0-6-11 9</inkml:trace>
    </iact:actionData>
  </iact:action>
  <iact:action type="add" startTime="20049">
    <iact:property name="dataType"/>
    <iact:actionData xml:id="d16">
      <inkml:trace xmlns:inkml="http://www.w3.org/2003/InkML" xml:id="stk16" contextRef="#ctx0" brushRef="#br0">17933 17944 140 0,'-27'5'55'0,"9"-2"-43"1,-9 2-6 5,15-2-3 0,-9 2 1 3,-5-2 5-2,-4 2 1 2,-6 0 2-3,-2 1-6 3,-4-4 5-8,-6 1 2 4,-2 0-6 2,-4-1-2 0,-5-2-3 2,-7-2-2-2,-2-6 1 3,-7-3 1-3,-2-2-1 0,-1-8-1 2,-2-3-2-3,-3-3 1 1,-4-4 3 2,4-6 3-2,0-6 2 1,2 1 1-2,4-8 4 2,0-3 5 0,2-3 2 0,7-5 3-1,5-2-6 2,7-3-1-3,5-8-5 2,6 0 1-1,10 5-4 0,8 3-2 1,6 5 4 0,9 0 4-1,9 0-5 0,6-5 0 2,6 0-4-2,3 2-1 0,-3 17-6 0,9-22-2 1,3 0-3 0,-1 3 0-1,4 0 0 1,3 8 2-1,0 2 6 1,3 6 2-1,8-8 2 2,4 7 2-3,0 12 1 2,-1-4 1-1,1 9-2 0,3-3 1 1,5 2-2 0,1 6 2-1,8 3-6 0,7 5-1 1,2 2-2 0,10 3-2-1,2 8 3 1,3 6 0-1,4 4-2 1,-1 4 0-2,-3 4 6 3,4 3 3-2,-1 6-6 1,3 5 1-1,4 2-3 2,-7 9 0-4,9 7 0 2,-3 11-2 1,-2 10 0-1,-4 12 3 1,-6 7 0 0,-8 5 1-1,-4 8-3 1,-5 0 2 0,-7 1 1-2,-11-4 2 1,-9 3 1 2,-13 9 1-3,-5-6 4 3,-12-6 3-2,-9 1-2 0,-9-1 0 0,-8 1-5 2,-7-8-1-2,-3-9 8 2,-6-7 2-4,-2-8-2 3,-7-8-1 0,-3-3 0 0,1-2 1-1,-1-11-5 1,3-5-2-1,4-3-2 0,-1-5 1 1,9-3-2-1,4-5 2 1,5-1-2-1,3-1 2 1,3-4-18 0,6-2-6-1,3-8-52 1,3-8-20-1,18-10-49 8</inkml:trace>
    </iact:actionData>
  </iact:action>
  <iact:action type="add" startTime="27706">
    <iact:property name="dataType"/>
    <iact:actionData xml:id="d17">
      <inkml:trace xmlns:inkml="http://www.w3.org/2003/InkML" xml:id="stk17" contextRef="#ctx0" brushRef="#br0">19394 13340 176 0,'57'0'66'0,"-28"6"-52"1,16 15-8 3,-21-3-5 3,6 14-5 2,8 18-1-2,4 22 1 2,3 12 3-3,-1 25 0 2,-2 13 1-7,-3 20 0 6,-4 25-3 1,-5 10 2-1,-6 14 1 1,-6 7 0-1,-6 6 2 1,-6 0 1-1,-9 2-4 1,-3 1 1-1,-9 4-2 1,-3-2 0-1,-3 6 2 0,-6-9 0 1,-2 0 0 0,-4-10 0-1,3-5 0 1,-6-11 2-1,1-8-6 1,-7-3-1 0,-3-16-7-2,-8-12 0 1,-1-14 1 0,-5-14 2 2,-4-4 3-1,-5-6 2-1,-7-2-12 7,-8-1-39-5,-6-2-6-2</inkml:trace>
    </iact:actionData>
  </iact:action>
  <iact:action type="add" startTime="28081">
    <iact:property name="dataType"/>
    <iact:actionData xml:id="d18">
      <inkml:trace xmlns:inkml="http://www.w3.org/2003/InkML" xml:id="stk18" contextRef="#ctx0" brushRef="#br0">17317 18822 80 0,'-105'-66'33'0,"55"24"-26"1,-28-24 5 5,43 34 0 0,-13-18-1 3,-9-14 1-3,-5-12 7 3,-7-12 5-2,-2-12-9 1,0-6-3 0,2-5-7 1,7-11-2-3,8-8-1 2,12 1-2-7,7-11 3 4,14-1 15 3,9-4 9 0,9-6 5-1,9 0 4 2,12-2-14-4,6-3-3 2,11-8-7 2,10-14 0-2,14-7-9 1,13-16-4-1,8 3-7 1,16-14 0-1,8 6-5 1,6-3 1 0,3 7 1 1,12-1 2-5,6-6-8 5,3-6-3-2,9-4-8 1,0 10-2-1,-6 16 11 1,-4 34 9 0,-5 32 30-2,-2 29 16 4,-1 27-17-4,5 20-10 0,4 25-15 3,3 26-5-3,-3 24 1 3,0 26 1-2,-3 21 1 1,-3 40 2-1,0 27 8 1,3 47 4 0,12 82-1-1,-21 22 0 0,-21 12-3 1,-23-4-2-1,-25-25 5 1,-17-23 4-1,-15-27-3 1,-15-23-1-1,-18-11-18 1,-9-3-8 1,-15-5-65 4</inkml:trace>
    </iact:actionData>
  </iact:action>
  <iact:action type="add" startTime="30303">
    <iact:property name="dataType"/>
    <iact:actionData xml:id="d19">
      <inkml:trace xmlns:inkml="http://www.w3.org/2003/InkML" xml:id="stk19" contextRef="#ctx0" brushRef="#br0">18775 16708 56 0,'3'0'22'1,"0"3"-18"0,6-3 13 2,-9 0 4 4,0 0 0 1,0 0-1 0,9 0-8-1,-9 0-3 1,6 0-5 0,-6 0-3-1,3 0 6 1,0 0 5-1,-3 0-2 0,3 0 0 1,-3 0 0 0,0 0 4-1,0 0-8 2,0 0 3-8,0 0 2 4,0 0-2 2,3 0 2 2,-3 0-4-2,0 0 1 0,0 0-5 1,6 0 0 0,-3 3 1-1,-3-3 0 1,0 0-5-1,0 0 1 0,0 0-2 1,0 0 0 0,0 0-16-1,3 0-5 0</inkml:trace>
    </iact:actionData>
  </iact:action>
  <iact:action type="add" startTime="31204">
    <iact:property name="dataType"/>
    <iact:actionData xml:id="d20">
      <inkml:trace xmlns:inkml="http://www.w3.org/2003/InkML" xml:id="stk20" contextRef="#ctx0" brushRef="#br0">15161 16486 176 0,'0'-2'66'1,"3"4"-52"0,-6 1-3 2,3-3-4 5,0 0-4 1,0 2 1-2,-2 1 0 1,-1-3 2-1,0 3-3 1,-3-3 9-7,-3 2 5 5,-3 1-5 2,-6 0-2-1,-6-1-3 1,-3 4 0-2,-5-1-4 2,-7 0 0-1,-6-2-1 1,-5 0 1 0,-7-3-2 1,1-3 2-4,-7-2-4 4,-5 2 0-2,-10-2 3 1,-2-1 3-1,2 1-4 0,4 0-3 3,0 2-2-4,5-2 3 0,4 2 0 3,2 1 3-2,7-4-1 2,5 4-1-3,6-4 1 2,10 4-1-1,5-1 0 2,6 0 0-3,6 1 0 3,6-1 0-3,3 0 8 1,6-7 5 8,0-9-4-7,3-2-3 0,0-5-1-1,3-9-6 1,0-7-1 0,0-8 7-2,0-3 4 4,0-5 9-4,0-1 3 1,-3-1-2 1,0-9-1-2,3 0-10 3,0-5-5-2,3-8-2 2,3-8-1-3,3-5-5 3,3-1 1-3,-3 6 2 1,0 8 3-4,0 6 0-2,-4 4-1 18,1 6-2-11,3 0 1 1,0 5-6-3,0 3-3 3,0 0-3-3,3 5 0 0,-3 2 0 2,0 7 1 0,0 1 7-1,0 1 2 1,-1 7 0 0,1 4 2-1,0 4 5 2,0 6 2-3,3 3-7 3,3 4-1-3,0 4 2 1,3 4 2 1,5 4 0 0,4 2-2-1,3 0 1-4,3 0 1-2,5 0 3 14,4 0 4-3,9-3 2-11,5 1 1 0,7-1-9 12,2 0-1-12,6 1-2 20,-2-1 0-15,2 0 0 3,4 3 0-1,-7 0-3 0,-2 0 0-2,-10 0 2-1,-2-2 0-4,-7-1 1 14,-5 0 2-10,-6-2-1-4,-4 2 2 14,-5 1 0-14,-6-1 3 13,-3 0-3-13,-3 1-2 14,-4-1-3-14,-2 3 1 14,-3 0-4-14,-3 0-1 13,0 0-17-13,-6 0-5 14,0 0-35-9,0 5-11-5,-3 1-26 14</inkml:trace>
    </iact:actionData>
  </iact:action>
  <iact:action type="add" startTime="32631">
    <iact:property name="dataType"/>
    <iact:actionData xml:id="d21">
      <inkml:trace xmlns:inkml="http://www.w3.org/2003/InkML" xml:id="stk21" contextRef="#ctx0" brushRef="#br0">10241 16753 52 0,'-3'-5'19'1,"0"2"-15"0,-3-2 4 3,3 5 2-3,0-2-2 14,0-1 3-9,0 0 5 2,0 3 2-1,-3-2 2 0,1 2 0 1,2-3-5 0,-3 0 1-1,-3 3-9 2,0 0-4-3,-6 0-2 3,-9 0-1-3,-6 0 0 2,-5 0 6-7,-10 0 4 5,-6 0 1 2,-5 0 1 0,-7 6 0 0,-2-1 0-1,-7 3 2 1,-2 0 2 0,-6-3-5-1,-4-2-1 0,1-1-4 1,-3 1 1-1,5-3-2 1,10-3 0-1,5-2 3 0,7-3 3 1,8 0 5-1,6 0 4 1,10-2-1 0,2-4-2-1,3-1-12 1,3-7-2-1,7-1-10 1,2-7-3-1,3-1 3 1,6-6 2-1,3-3 5 1,6-2 2 0,3-9 6-1,3-2 3-1,6 3 0 3,3 0 1-2,3 5-4 0,2-3-3 1,4 1-5-1,3-1-2 0,3-2 1 1,0-8 0-1,-1-3-2 2,1-3 2-2,-3 3-6 1,-6 1 0-1,-3-1-2 1,-7 2 1-2,-2-1-4 3,-3-4 0-3,-6 3-5 3,-3 3-2-2,-3 0 0 0,0-3 1 1,-2 3-1 0,-1 5-1-1,0 5 9 1,3 3 6-1,0 11 10 0,3 5 5 1,0 2-5 0,3 4-1-1,0 1-2 1,0 4-2 0,0 2 1-1,0 0 1 2,3 0-3-3,0 0 0 0,0-2-1 3,0-3 0-2,0-1-3 1,0 1-1-1,3-3-4 1,0 1-1-2,-3-4 1 3,0-2 4-2,0-8 3 0,-1-5 2 0,-2-6-8 1,0-2-2 0,0 2-5 0,0 9-3-1,0 4 2 1,0 9 0-1,0 7 12 0,0 3 5 3,0 6 7-4,3-1 4 0,0 6-2 3,0 2 0-3,-3 3-32 9,0 0-47-7</inkml:trace>
    </iact:actionData>
  </iact:action>
  <iact:action type="add" startTime="38140">
    <iact:property name="dataType"/>
    <iact:actionData xml:id="d22">
      <inkml:trace xmlns:inkml="http://www.w3.org/2003/InkML" xml:id="stk22" contextRef="#ctx0" brushRef="#br0">16647 17412 124 0,'0'-5'49'1,"0"2"-38"0,-3 3-10 2,3 0-7 6,-3 0-16-1,-3-2-6-2,0 2-14 2</inkml:trace>
    </iact:actionData>
  </iact:action>
  <iact:action type="add" startTime="38680">
    <iact:property name="dataType"/>
    <iact:actionData xml:id="d23">
      <inkml:trace xmlns:inkml="http://www.w3.org/2003/InkML" xml:id="stk23" contextRef="#ctx0" brushRef="#br0">14900 16372 100 0,'6'-5'38'1,"-1"2"-29"0,-5 1-1 2,0 2 0 4,0 0-7 3,0-3-3-3,0 1-2 1,0-1 0-1,0 0 3 2,0 3 0-4,0 0 16 3,0 0 7-1,0 0 7 1,0 0 5-1,0 0-10 1,0 0-2-1,-3 0-13 2,1 0-3-8,-7 3-2 6,-6 0-2-1,-12 2-2 1,-9 5-2 1,-3 1 1 1,-8 2 1-3,-10 0 0 2,-5 6-3 1,-4 5 0-3,-2 0 4 1,2-3 1 1,1 0-3 0,-1 0-1-2,4-2 5 2,-1-6 3-1,4-3 3 2,-1-4 2-3,7-6 3 3,5-3 2-2,3-5-5 1,7-5-1 1,5-3 5-3,3-2 2 1,9 2 5 1,4-13 3-2,2-6-9 3,6-7-4-2,6-6-3 1,3-7 1-2,6-6-5 3,3-11-1-2,6-7-9 2,-4-14-4-3,4-10 0 1,0-5 0 1,3-9 3 0,-3 6 2-2,0 8 2 3,0 2 1-2,0 9 3 1,-1 5 1 0,4 2-4-1,3 5 1-1,3 12-2 3,3 4-2-3,0 3 0 3,-4 6 3-2,-2-1-2 1,0 3-1-2,0-5 0 3,-9 5 0-2,0 3 0 3,-3 2 0-6,-3 6 0 5,0 2 0-2,0 6 3 1,-1 5 0-2,1 0 7 3,0 5 4-2,0 0-1 0,3 5 0 2,0 1-5-2,3 5-1 0,3 0-1 1,6 2-2-2,9 3-4 3,8 3-2-2,10 10-4 2,5 0 1-4,7 1 5 4,0-1 4-2,-1-2 3 2,4 4 3-3,-4-1-1 1,-2-1 0 0,-4 0-3 2,-2 1 1-3,-4-1-2 3,-5 0 2-2,-6 0-4 1,-3 1-2-1,-7-1 2 1,-2 0 0 0,-3-2-2-1,-3 2 2 0,-3 1-1 1,0 4 0-1,-3 9 0 1,-4 10-2 0,1 10 0-1,0 12 3 0,0 10 0 3,0 2 1-4,0 1 2 1,0 2 1 0,0 0 1 1,0 3 0-2,3-1 0 3,0-1 2-2,0-1-5 1,0 3-1 0,-1 5-2 0,1-3 0-1,0-7 2 1,3-4 2-2,-3-4 1 3,0-8 1-2,0-6-2 0,-3-2 1 0,0-1 0 1,-3-2 1 0,0 0-2-3,-3 0-2-4,0 1 1 16,0-1 1-11,-3-3-1 3,0-2-1-2,0-6 1 0,0 1-1 1,0-1 0-1,0-2 2 1,0 0-3 0,0 0 0-2,0-1 1 2,0 6 2-1,3 11-3 1,0 5 0 0,-1 5 1-1,1-5 2 0,0-2-1 2,0-6-1-2,0-3 1 1,-3-2-1-2,0-3 2 2,0 0 1 0,3-2-4-1,-3-1-1 1,0 0 3 0,0-4 1-1,0-4 4 1,0-2 1-1,0-5 1 1,0-3 2-1,0-3-3 0,0 0 1 0,0-5-3 2,0 0 0-2,0 0-6 0,0 0 1 0,0 0 0 1,0 0 2-1,0 5-3 3,0-5 0-5,0 6 1 4,0-6 0-2,0 0-3 0,0 0 0 0,-3 2-53 2,-9-4-23-3</inkml:trace>
    </iact:actionData>
  </iact:action>
  <iact:action type="add" startTime="40270">
    <iact:property name="dataType"/>
    <iact:actionData xml:id="d24">
      <inkml:trace xmlns:inkml="http://www.w3.org/2003/InkML" xml:id="stk24" contextRef="#ctx0" brushRef="#br0">13063 15208 224 0,'6'-2'85'1,"-6"2"-66"0,3 2-10 3,-3-2-9 4,0 0-14-1,3 0-4 1,0-2 1 0,3-4 2 1,-3-2 9-3,0-2 5-5,0-1 6 5,0 1 13 2,0 2 6-1,0 0 7 1,0 2 6-1,0 1-9 0,0 3-2 1,0-1-13 0,3 3-3-1,2 5-6 1,7 8-3-1,6 11-3 0,6 13-1 1,3 3 2 0,5 2 0 0,7 1 3 1,-3-4 3-3,-3-2 2 2,-4-5 3 1,-2-5-5-3,-6-6-3 1,-6-5-4 1,-9 7-10 7,-12 1 0-9,-9 3 4 2,-9 4 4-1,-9 1 5 1,-6 0 2-1,-2 0 3 3,-7-1 1-4,-2-1 1 0,2-4 0 3,0-2-7-2,7 0 0 0,5-6-1 0,6 3 2 2,0 0-28-2,6 6-9 2,-2-1-91 4</inkml:trace>
    </iact:actionData>
  </iact:action>
  <iact:action type="add" startTime="41112">
    <iact:property name="dataType"/>
    <iact:actionData xml:id="d25">
      <inkml:trace xmlns:inkml="http://www.w3.org/2003/InkML" xml:id="stk25" contextRef="#ctx0" brushRef="#br0">8375 15084 296 0,'3'3'112'1,"-6"-1"-87"0,9 3-9 0,0 3-9 11,6 3-16-11,6 2-2 14,11 8 1-14,13 6 4 13,6 2 3-13,11 0 2 0,1 0 3 13,-1 0 5-13,1 0 6 13,-7-5-7-7,-5-3-1-6,-9-2-3 14,-7-1-2-14,-11-2-2 13,-9 5 1-13,-15 6 3 14,-12 7 1-14,-14 14 5 13,-13 5 3-13,-9 8-2 0,-5 0 2 13,-7-1-4-13,4-1 1 17,2-9-3-13,4-5 2-4,8-3-6 14,9-10-1-14,9-6-5 13,7-4-1-13,5-7-44 14,3-25-111 1</inkml:trace>
    </iact:actionData>
  </iact:action>
  <iact:action type="add" startTime="41893">
    <iact:property name="dataType"/>
    <iact:actionData xml:id="d26">
      <inkml:trace xmlns:inkml="http://www.w3.org/2003/InkML" xml:id="stk26" contextRef="#ctx0" brushRef="#br0">4238 15068 292 0,'0'0'110'1,"5"3"-86"-1,4 5-17 6,0 0-15 0,9 2-20 3,9 1-3-2,12 5 10 0,8 2 5 1,4 1 10 0,-1-1 8-7,-5-2 3 6,-3 0 14-1,-3-3 5 2,-4 0-10-1,-8-2-5 2,-3 0-6-2,-3 2-3-1,-12 3-2 2,-6 2-1 0,-15 9 2 0,-12 4 0-1,-15 4 5 1,-14 2 5 0,-4 2-1-2,-8 1 1 3,-1 0 3 0,1-8 5-3,2-3 0 1,4-5-1 0,5-6-8 2,9-5-3-4,10-5-12 4,11-5-5-2,3-8-12 1,15-11-5-1,12-11-4 0,15-10 0 0,0-5 16 2,-1-6 9-2,4 3 17 0,-3 0 7 1,0 6 5 0,-6 4 2-1,-3 6 10 1,0 5 3-1,-3 6-3 3,-1 5 0-5,1 2-8 3,-6 6-1 0,-3 2-9-1,-3 8-4 0,-3 11-4 1,-2 11-2-2,-7 7-8 3,-3 3 0-1,0 5-43-2,3 1-19 2,0 2-93 7</inkml:trace>
    </iact:actionData>
  </iact:action>
  <iact:action type="add" startTime="46389">
    <iact:property name="dataType"/>
    <iact:actionData xml:id="d27">
      <inkml:trace xmlns:inkml="http://www.w3.org/2003/InkML" xml:id="stk27" contextRef="#ctx0" brushRef="#br0">13673 17214 124 0,'36'-24'46'1,"-24"16"-35"-1,9-5 27 4,-12 8 10 3,3-3-12 2,-1 0-6-2,-2 0-11 2,0 0-2-3,0 0-10 2,-3 3 2-7,0-1 2 6,-3 1 2 0,0 2 3 1,0 1-3-1,0-1 2 0,0 0-6 1,-3 1-3-1,0-1-3 1,0 3-3 0,0 0 1-1,-3 0-1 0,3 0-3 2,-3-3 2-3,3 3-6 2,0 0-3-1,-3-2-25 2,3 2-12-3,0 0-31 9,-3-3-49-7,-3-2 33 0</inkml:trace>
    </iact:actionData>
  </iact:action>
  <iact:action type="add" startTime="46944">
    <iact:property name="dataType"/>
    <iact:actionData xml:id="d28">
      <inkml:trace xmlns:inkml="http://www.w3.org/2003/InkML" xml:id="stk28" contextRef="#ctx0" brushRef="#br0">14965 17214 104 0,'18'-8'38'1,"-12"8"-29"0,-3-3 8 2,-3 3 2 6,0 0 0-2,3 0 3 0,-3 0 3 1,0 0 4 0,0 0-11 0,0-2-3-2,-3-1-9 3,-3 0-6-8,-6-2-1 5,-9 0-1 2,-6-1-2-1,-5 4 3 0,-13-1 2 1,0 3 2 0,-8 3 3-1,-10-3-3 2,-8 0 0-3,-13-6-3 3,-5-1-3-3,-6-7 2 2,-6 1 0-1,-3 0 1 1,-4 2 2-1,4 3-3 0,0 6 0 0,3 2 12 2,6 5 5-2,2 3 9 1,7 2 5 0,3 1-5-2,2-3-3 1,13 0-8 2,8 0-4-2,10-3-5 0,5 0-2 1,12 1-1-1,6-1 1 1,7-2-11 0,2-1-2-1,6-2-22 1,3 0-6-1,6-2-21 1,9-4-5-1,6-4-30 8</inkml:trace>
    </iact:actionData>
  </iact:action>
  <iact:action type="add" startTime="47365">
    <iact:property name="dataType"/>
    <iact:actionData xml:id="d29">
      <inkml:trace xmlns:inkml="http://www.w3.org/2003/InkML" xml:id="stk29" contextRef="#ctx0" brushRef="#br0">13254 16941 168 0,'20'-16'66'0,"-14"11"-52"1,9-5 12 4,-9 7 1 2,0-2-7 2,0-6-1-3,0 6-5 2,0-1 1-1,-3 1-8 1,0 2 0-7,-3 1 0 5,0 2-3 2,-3 0-3-1,-6 5 2 1,-3 0 0-1,-12 3-4 1,-5 0-1 1,-7-2 3-3,-9 2 1 1,-5 2-3 2,-7 1-1-2,-3-1 1 1,1 1 2-1,-4-1 0 1,1 4 2-2,2-1 2 2,1 0 4 0,2-2-2 1,10-1 1-3,2-2-3 1,9 0 2 1,4-3-4-1,8 1 0 1,6-1 5 0,3 0 3-2,3 3-4 3,6 0 1-2,3 0-3 1,6 0 2-2,3 3-4 3,9-1 0-2,6 3-1 1,9 3 1-1,11 0-2 1,4 3 2-1,8 2 0 1,4 0 3-1,3 3 3 2,2 0 5-3,1-3-4 1,-1 0 2 1,1 0-1-1,-1-2 1 0,-5 2-2 2,-4-3 1-2,-2 1-6 1,-4-3-1-1,1-3-2 0,-9-2-2 0,-1-1-19 2,-5 1-8-2,0-1-39 1,-3 1-17-1,-1 2-56 8</inkml:trace>
    </iact:actionData>
  </iact:action>
  <iact:action type="add" startTime="51553">
    <iact:property name="dataType"/>
    <iact:actionData xml:id="d30">
      <inkml:trace xmlns:inkml="http://www.w3.org/2003/InkML" xml:id="stk30" contextRef="#ctx0" brushRef="#br0">18227 16780 112 0,'9'0'44'1,"-3"5"-35"0,3-5 9 3,-3 0 4 2,0 0-7 4,0 0 2-4,0 0-1 3,3 0 2-3,0-2-10 3,3-1 4-8,3-2 4 4,5-1-6 3,7 1-1-1,3-3-5-6,6 0-1 0,8-2 1 14,7-1 0-14,3-2 6 20,5-3 4-14,10-3-1 0,8 1 2 1,12-1-6-1,1 3-3-4,8 3-12-2,3 0-4 13,0 2 5-13,0 6 2 14,1 0 0-14,-1-3 2 14,0 0 3-14,-6 3 1 13,-5-1-1-13,-1 1-2 14,-6 0-2-14,-2-1-1 13,-7 1 4-9,-6 0 3-4,-5 2-6 14,-4 1 0-14,-8 2 0 14,-9 0 1-14,-4 0 1 14,-2 0 0-14,-3 0 0 13,-3 0 0-13,-7 2-9 14,-2 1-2-14,-3 2-29 13,-6 0-12-7,-9 3-35 8</inkml:trace>
    </iact:actionData>
  </iact:action>
  <iact:action type="add" startTime="52274">
    <iact:property name="dataType"/>
    <iact:actionData xml:id="d31">
      <inkml:trace xmlns:inkml="http://www.w3.org/2003/InkML" xml:id="stk31" contextRef="#ctx0" brushRef="#br0">20856 16079 96 0,'9'2'35'1,"5"6"-27"0,10 3 0 12,-9-6 0-12,6 0-3 14,0-5 0-9,3-2 3-5,2-3 5 14,1-9-18-14,-3-7-6 13,-9-11-8-13,-9-7-2 14,-9-4 12-14,-6 9 5 14,-9 8 5-14,-6 7 4 13,-5 16-2-13,-7 11 0 14,-6 11 10-9,0 7 3-5,4 6 10 14,2 2 4-14,6-2 3 14,9 0 5-14,7 0-4 13,11-1 2-13,9 4-20 14,8-1 0-14,13-2-2 6,6-3-5 0,6 0-3 0,5-5-6 1,4 0 0-2,3-3-13 4,-1-8-5-4,1-2-23 2,-4-6-9-1,1-10-45 8</inkml:trace>
    </iact:actionData>
  </iact:action>
  <iact:action type="add" startTime="52678">
    <iact:property name="dataType"/>
    <iact:actionData xml:id="d32">
      <inkml:trace xmlns:inkml="http://www.w3.org/2003/InkML" xml:id="stk32" contextRef="#ctx0" brushRef="#br0">21430 15994 200 0,'9'5'74'0,"-6"6"-58"1,0 5-6 6,-3-6-8-1,0 9-6 4,0 5 3-5,0 7 2 3,-3 4 2-1,0 2-1 1,3-3-4-7,0-2 1 5,0-5 3 2,0-4 1-1,0-4-1 0,0-6-2 2,0-2 5-3,0-3 1 1,0-8 6 2,3-6 5-2,3-7-7 0,3-8-1 0,0-6-5 2,3-4-1-2,3-1-1 2,2 3 1-2,4 2 9 2,0 4 4-3,3-1-1 1,0 5-1 1,3 1-6-1,-1 5 0 1,-2-1-21-1,-3 4-8 1,0 2-69 7,-3 2-59-8,0-4 46-1</inkml:trace>
    </iact:actionData>
  </iact:action>
  <iact:action type="add" startTime="53054">
    <iact:property name="dataType"/>
    <iact:actionData xml:id="d33">
      <inkml:trace xmlns:inkml="http://www.w3.org/2003/InkML" xml:id="stk33" contextRef="#ctx0" brushRef="#br0">21731 15870 176 0,'12'0'66'1,"-12"2"-52"0,-3 9-32 3,3-6-16 5,-3 6-24-3,-3-1-4 1,0 4 23 1,0-1 12-1,3 0 114 24,6 6-40-24,0-1-10 1,3-5-22 1,-3 1-12-3,0-4-2 1,0-2-1 2,-3-3 0-2,0 1-3-6,0-6 2 4,3 2 3 4,-3-2 1-2,0 0 1 1,0 0 2 0,0-2-14-1,0-4-7 0,0 1-17 8,-3-3-31-7,0 0 7 0</inkml:trace>
    </iact:actionData>
  </iact:action>
  <iact:action type="add" startTime="53445">
    <iact:property name="dataType"/>
    <iact:actionData xml:id="d34">
      <inkml:trace xmlns:inkml="http://www.w3.org/2003/InkML" xml:id="stk34" contextRef="#ctx0" brushRef="#br0">21627 16076 104 0,'14'-8'41'1,"-8"6"-32"-1,-3-1-5 4,-3 0-2 3,0 3-13 1,3 0-5-1,-3-2 14 2,0-1 10-2,3 0 21 1,0 1 9 0,0 2-6 0,3 0-4-1,3 2-16 0,0 4-5 0,0 4-5 1,3 6-2-7,0 5 3 5,-3 0-2 2,0 1-1-1,0-1 1 1,-3-3-1-1,0-2 2 2,0-3 1-3,-1-2 1 4,-2-3 0-5,0-3-5 2,0 0-1 1,-3-5 3 0,0 0 1 0,3 0 6-1,0-2 5 0,3-4-3 2,0-4 0-2,0-3-4 0,0-3-1 0,3-3-3 1,0-2 1-1,0 0-4 1,0-3 0-1,0 0 1 2,0-2 0-3,0-3-3-5,0 8 2 13,2 5 1-13,1 0 2 0,-3 3-21 13,3 7-7-13,3 12-31 14,6 7-49 0,0 0 21-3</inkml:trace>
    </iact:actionData>
  </iact:action>
  <iact:action type="add" startTime="53854">
    <iact:property name="dataType"/>
    <iact:actionData xml:id="d35">
      <inkml:trace xmlns:inkml="http://www.w3.org/2003/InkML" xml:id="stk35" contextRef="#ctx0" brushRef="#br0">22118 16071 104 0,'6'0'38'1,"-3"0"-29"0,3 0 10 0,-3 0 3 0,0 0 1 10,3 0 3-10,-1 0 1 14,1-3 3-14,0 3-16 19,3-2 5-19,0 2 4 0,0 0-10 0,0 0-2 12,0 0-9-12,0 2-4 14,0 3 1-14,0 1 0 13,0-1 1-13,-3 0 2 14,0 6-6-14,-3 7-1 14,-3 12-1-14,-3 7 4 13,-3 0-1-8,-6 0-1-5,-3-6-2 14,-3-1-1-14,0-7-1 14,3-4 2-14,0-6-5 13,1-5-1-13,-1-8 5 14,3-8 3-14,3-5 5 13,6 0 4-13,3-3-11 14,6-3-3-8,3 1-18-6,3-3-8 13,5-1-34 2</inkml:trace>
    </iact:actionData>
  </iact:action>
  <iact:action type="add" startTime="54211">
    <iact:property name="dataType"/>
    <iact:actionData xml:id="d36">
      <inkml:trace xmlns:inkml="http://www.w3.org/2003/InkML" xml:id="stk36" contextRef="#ctx0" brushRef="#br0">22395 16137 140 0,'8'18'52'1,"-2"1"-41"0,0 13 13 0,0-16 2 11,-3 2-6-11,0 3-1 14,-3 0-9-14,0-5-4 13,0-2-3-13,-3-1-3 0,3-5 1 13,0-3 10-13,3-5 7 14,3-8 8-14,3-2 7 13,9-6-7-8,3-3-1-5,3-2-5 14,5 0-1-14,7 0-8 14,3 5-2-14,3 5-10 13,2 6-4-13,7 8-24 14,5 15-9-14,7 16-81 14,2 17-49 0,-5 2 79-9</inkml:trace>
    </iact:actionData>
  </iact:action>
  <iact:action type="add" startTime="55532">
    <iact:property name="dataType"/>
    <iact:actionData xml:id="d37">
      <inkml:trace xmlns:inkml="http://www.w3.org/2003/InkML" xml:id="stk37" contextRef="#ctx0" brushRef="#br0">11286 10380 64 0,'36'-24'24'1,"-21"13"-18"0,11-5 7 2,-14 11 1 5,3 0-3 1,3-3-1-3,-3 3-4 2,0-1-1-1,0 1 3 1,-3 2 3-1,0 1 0 1,-4-1 3-1,-2 0-5 1,0 1-3-2</inkml:trace>
    </iact:actionData>
  </iact:action>
  <iact:action type="add" startTime="55645">
    <iact:property name="dataType"/>
    <iact:actionData xml:id="d38">
      <inkml:trace xmlns:inkml="http://www.w3.org/2003/InkML" xml:id="stk38" contextRef="#ctx0" brushRef="#br0">11494 10282 208 0,'-9'0'2'1,"-8"2"5"2,-7 1-1 5,-6 2 2-1,-9 1 1 2,-8 2 2-2,-10-3-5 1,-8-3-2-1,-7-2 0 1,-11 0 0-1,-3 3-2 1,-10-3 1 0,4 0-4-1,-6 0 0 0,-3 5 3 4,-1 1 1-6,-5-4-4 3,-6 4 1-1,-6 2 0 1,3-6 0-1,-3-2 0 1,-3 3 2-1,-3 2 1 1,6-2 1-2,0 2-2 2,-3 6 1-2,3-1-4 3,0 3 0-2,-3 3 1 1,-3 3 0-1,-1-1 0 2,-7-2 2-3,2 0 1 4,-33-3 1-5,9-2-5 3,3-3 1 0,-3-3 0 0,-2 6 0-2,2-1-3 3,-3 1 2-3,-3 5 1 3,-2 0 2-1,2-3-1-1,-3 0-1-1,4-2 1 3,2-3-1-3,-12-3-3 3,6 0 2-2,-2-2 3 1,-4 0 3-2,0-6-7 2,1-2 0-1,11-3-2 2,0-3 2-2,6-2 1 0,7-3 1 1,-1-3-3-1,9 4 2 1,0-4 3-1,12-2 1 1,6 0-4 0,15-6 1 0,2 1-2-2,10-3 0 1,12 2 6 1,8 3 2-1,16 3 6 2,11 3 5-3,6-1 4 3,10-2 4-2,2-5-9 0,6-9-4 0,6-4-5 3,15-12-2-4,0-4-6 1,9-9-1 1,0 6-6 0,3-6-2-2,0 1 2 3,-3-3 3-2,0 0-8 1,-3 0-2 0,-6 2-14-2,0 3-7 2,-3-2 6 0,0 4 3-1,3 1 9 1,-6 5 6-1,3 6 9 1,3 4 7-2,0 9 7 2,9 2 3-1,-3 3-5 3,9 8-3-4,5 2-3 1,13 6 0 1,15 5 0 0,5 6 1-1,19 2-5 1,11 2 1-2,21 1 0 2,15 5 0 1,12-3 0-2,18 0 2 0,15 1-1 1,14-4 2-1,16 1 0 1,5-3 3-1,7 0 1 0,-1-3 1 1,6 1 2-1,4-6 4 1,2 3-2 1,9-6 3-3,1 3-10 1,8-3-3 1,0 3 0 0,6 1 1-1,-6-4-4 1,3 0 1-1,6 1 0 1,-6-1 2 0,1 1-1-1,-4 4-1 0,-9 4-2 1,-6 2 1-1,-12 5 1 1,1 3 2-1,-10 8-1 1,1 0-1-1,-7 2-2 1,1-5 1-1,-1-2-1 2,-2-3 0-4,-4-3 4 3,-2 1 1 0,-13-4-4 0,-8 1-1 0,-18 2 1-1,-15 3 2 0,-12-3 0 1,-15 6-1 0,-9 2 1-1,-8 6-1 0,-10 2-3 1,-8 8 0-1,-4 5 2 0,-8 9 2 1,-10-1 2 0,-5 3 3-1,-9 5-3 0,-1 8-2 1,-5 6 0 1,-6 7-1-3,0-4 0 1,-3-4 0 1,-3 3 0 0,-1 3 0-1,-2-3 2 1,-3-5 3-1,-6-8-2 2,-3-3 0-2,-3-7-1 0,-3-6-2 1,-6-6 3 0,-2 1 0-3,-10 0 1 4,-9-3 0-2,-6 0 2 0,-14 0 1 2,-16 6-3-3,-17 2-1 2,-12-3-1 2,-6-2 1-5,-16-3-2 3,-10-8 2-1,-13-5 2 1,-12-11 2-1,-6-5-6 1,-12-3 0 0,-8-4-21 0,-10-4-7-1,1 0-65 8,-13-2-46-8,19-13 55-1</inkml:trace>
    </iact:actionData>
  </iact:action>
  <iact:action type="add" startTime="62033">
    <iact:property name="dataType"/>
    <iact:actionData xml:id="d39">
      <inkml:trace xmlns:inkml="http://www.w3.org/2003/InkML" xml:id="stk39" contextRef="#ctx0" brushRef="#br0">13128 16812 184 0,'18'-3'71'1,"-9"0"-55"0,6 1 13 2,-9-1 2 5,3 0-14-1,-3 3-2 1,0-2-14 0,0-1-3-1,-3 3 1 1,-3 0-9-7,-3 5-3 5,-6 6 4 2,-6 0 5-1,-6 4 1 1,-9 1 1 0,-5 3 2-1,-7-3 0 0,-3 2 0 1,1-7 0-1,-1-3 2 4,1-3 1-5,-1 0-1 0,3-2 1 1,6 0-2 2,4-1-1-2,8 1 1 1,3 0 1-2,6-1 3 1,3-2 2 2,6 0-1-1,3 3 1-1,3-3-31-1,9 3-10 3,6-1-59 5</inkml:trace>
    </iact:actionData>
  </iact:action>
  <iact:action type="add" startTime="62363">
    <iact:property name="dataType"/>
    <iact:actionData xml:id="d40">
      <inkml:trace xmlns:inkml="http://www.w3.org/2003/InkML" xml:id="stk40" contextRef="#ctx0" brushRef="#br0">13295 17005 184 0,'21'0'71'0,"-12"-3"-55"1,0 0 11 2,-6 3 3 6,-3 0-20-1,3 0-5-2,-3 0-17 3,0 0-6-2,-3 3 10 0,-3 10-1-6,0 11 4 5,-3 16 3 3,0 10 3-2,0 6 2 1,0-1 1-2,3-2-2 3,0-8 1-1,0-8-11-1,0-13-4-1,0-13-16 3,1-17-5-3,2-18 8 3,3-20 5-3,3-15 16 3,2-7 7-1,4-3 15 0,3 9 6-2,3 9 18 2,0 12 11-1,0 12-15 1,3 11-7-1,6 11-18 0,-1 10-9 1,-2 14-31 0,-3 12-15-1,-9 12-60 9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6:35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231">
    <iact:property name="dataType"/>
    <iact:actionData xml:id="d0">
      <inkml:trace xmlns:inkml="http://www.w3.org/2003/InkML" xml:id="stk0" contextRef="#ctx0" brushRef="#br0">9643 12973 112 0,'3'10'44'0,"0"17"-35"1,0 28 14 4,0-20 5 3,3 20-3 0,3 17 0-1,0 10-9 0,0 5-3 1,0 0-7 0,-1-7 3-7,1-4 1 6,3 1 1 0,3-6 3 0,0 1-5 1,6-6-3-1,0-2-3 1,0-12 0 0,-4-4-4 0,1-8 0-2,-3-3 3 2,-6-8 1-1,-3-5-1 0,-6-3-2 1,-9-3 1-1,-9-2 1 1,-12 0-1 0,-8-3-1-1,-16-2 3 2,-17 2 0-3,-21 0-4 2,-10 3-1-1,-17 0-2 1,-12-3 3-1,-3-5 0 1,-9-5 3 0,1-3 1-1,2-3 1 1,0 1-2-1,6 2 1 1,6 5 2-2,9 3 2 1,3 3 1 2,3-4 2-2,5-1 1 1,10-1 1-1,15-5-4 0,8-3-3 1,10-7 4 1,8-3 2-3,7-9-2 2,8-1 0-1,9-9-3 2,4-8-1-2,5-10-6 1,0-16 1-1,3-11 0 0,3-2 0 0,0-3-3 2,4 2 0-2,2 1 2 0,0 2 2 0,0 8 0 1,3 8-1 0,3 9 3 0,0 4 2-1,3 6 4 1,3 5 2-2,0 5-3 3,3 3-3-3,0 0-5 3,0 2-2-3,3 3 3 2,0-2 1 0,0-1-3-1,3 4 1 0,3-4-2 1,6 1 0-1,2 2-3 2,7 0 1-1,6 0-5-1,9 0 1-1,11 1-1 3,10 1 1-3,14 4 5 3,12 7 1-2,16 3-1 1,14 6 2-1,9 4 1 1,3 1 2-1,2 0 3 1,-5 2 4-1,-5 0 2 1,-1-2 3-2,0-3-1 3,-9 3 0-2,-3 2-3 1,-3 0-1-1,24 0-5 0,-9 6-3 3,-9 2-3-4,-18 1-1 0,-5-1-9 3,-10 0-5-3,-3 0-22 2,-2 3-10 0,-1 5-87 7</inkml:trace>
    </iact:actionData>
  </iact:action>
  <iact:action type="add" startTime="24717">
    <iact:property name="dataType"/>
    <iact:actionData xml:id="d1">
      <inkml:trace xmlns:inkml="http://www.w3.org/2003/InkML" xml:id="stk1" contextRef="#ctx0" brushRef="#br0">11503 11628 240 0,'3'-23'90'1,"0"9"-70"0,-6-7 4 3,0 13-5 5,-3-5-12-2,0-3-4 0,0 6-7 1,-2 4-2 0,-4 12 3-1,-6 15-3-6,0 29-1 5,0 27 4 3,3 13 1-3,0 18 2 2,0 3 0-1,3-5 0 0,1-11 0 3,2-5 0-2,3 0 0-2,3-8 6 3,3-5 4-2,3-13 3-1,3-9 3 1,0-10-3 1,0-8 2-1,2-8 1 2,1-5-1-2,3-5-5 1,3-4-4-1,3-1-6 0,0-4 0 1,9-2-11 1,11 0-3-3,13-3 2 1,11 3 5 1,13-2 4 0,20-1 2-2,12-2 1 3,15 5 2-2,12-3-3 1,9 0-2-1,0 3 2 1,9 0 2-1,-6 0-2 1,-6 3-2-1,-9-1 6 1,-9-5 3-1,-9 1 5 1,-6-1 4-1,-15 0-4 1,-11-2 1-1,-13-3 4 2,-8 0 2-3,-10-3-7 1,-8-2-2 1,-4 0 4 0,-2-3 3-1,-3-5-2 1,-3-6 0-1,-1-10-2 2,1-8 0-2,0-16-9-1,0-13-1 2,-6-6-7 1,-1-7 1-4,-2-16-5 4,-3-6 1-2,3-7-9 2,-3-6-2-4,0 0 5 3,-3 8 4 0,-4 6 3 0,1 7 5-1,-3 11-1 0,-3 11 1 1,-3 15-3 0,-6 14-1-1,-9 13-8 1,-14 13-2-1,-22 13 4 1,-24 14 5-1,-14 7 2 1,-24 6 3 1,-18-3 1-3,-21-5 1 0,-15-5-3 3,-11-9 0-2,-4-7-1 1,10-11 3-2,5-2-2 3,9-6 1-2,9 0 2 1,18-2 2-2,15-1 1 3,9-2 1-2,15 5-2 1,11 6 1-2,19 2-2 3,11 3 2-1,9 2-18 0,25 6-97 15,25 5-54-17,22 0 62 0</inkml:trace>
    </iact:actionData>
  </iact:action>
  <iact:action type="add" startTime="25934">
    <iact:property name="dataType"/>
    <iact:actionData xml:id="d2">
      <inkml:trace xmlns:inkml="http://www.w3.org/2003/InkML" xml:id="stk2" contextRef="#ctx0" brushRef="#br0">17736 12824 164 0,'0'0'63'1,"0"3"-49"0,0 8-6 2,0-3-5 5,0 5-3 1,0 8 0-2,0 16-3 0,0 26 2 0,3 17 1 1,6 18 13-7,3 23 8 5,3 1-1 5,3-3-2-6,0-5-4 2,-1-6-1 0,-2-12 1 1,0-12 2 0,0-10-5 0,3-10-1-2,-3-11-2 3,0-5 2-1,0-14-5-1,-3-8-3-1,-4-4 14 3,1-7 6-2,0-4-4 1,0-6-3-1,3-5-8 0,0-2-5 1,3-4-1 0,0-2 1-1,3 0-1 2,6 1-1-5,11-1-2 5,10 0-1-1,17 0 2-1,19 2 0 0,17 4 1 1,15-1 2 0,12 3-3 0,9 0 0-1,15 0 1 1,3 0 0-2,-1 5-3 3,4-2 2-3,-3 2 1 3,-9 1 2-2,-15-1-1 1,-9-2 2-2,-12-3-2 3,-12 0-1-2,-8-3 1 2,-13 0 1-3,-8-2 3 1,-7-3 2 1,-8-8 3-1,-7 0 1-1,-2-5 3 3,-6-8 2-1,-6-8-7-1,-4-5-1 2,-5-6-6-3,-3-8-4 1,-6-7-6 2,-3-8-2-2,0-6 7 1,-3-3 6-1,0 6-3 1,-3-5 0-1,-3 0-5 1,-3 2 1-1,0 5-3 2,-3 9 0-3,0 13-1 1,-3 7 2 1,-3 9-5 0,-3 7-3-2,-3 6 1 3,-9 5 2-2,-11 6 5 1,-16 7 1 0,-17 9 3-1,-22 1 1-1,-17-4-2 3,-21-6 2-3,-14-7 1 2,-19-9 0-1,-3-7-3 2,-8-6 0-2,2-8 2 1,3-2 2-1,1-3 0 2,8 3 2-4,6 2-4 4,9 11-2-2,12 8-1 1,15 5 3-1,18 5 2 1,12 6 2-1,11 2-1 1,19 3 1 0,11 3-2-1,12 0 2 0,10-1 0 1,5 4 1-1,9 2-24 1,12 5-9-1,15 11-96 8</inkml:trace>
    </iact:actionData>
  </iact:action>
  <iact:action type="add" startTime="41893">
    <iact:property name="dataType"/>
    <iact:actionData xml:id="d3">
      <inkml:trace xmlns:inkml="http://www.w3.org/2003/InkML" xml:id="stk3" contextRef="#ctx0" brushRef="#br0">10920 6305 56 0,'-6'-3'24'1,"6"3"-18"0,-3 0 9 3,3 0 5 3,0 0-7 1,0 0-2 0,-3 0-6-1,-3 3-4 0,-6 0 4 1,-3-1 1-1,-6 1 6 1,-2 0 5 0,-10-1-5-1,-6 1-2 0,-3-3-5 1,-8 0-4-1,-10 0 0 2,-11 5-1-7,-9 0 0 4,-7 1 0 0,-8-1 0 1,-6 0 0 1,-15-2 0 0,-6-3 0 1,-9 0 0-3,-9-3 0 2,-6 1 0-2,-6 2 4 2,-6-3 2 0,-2-2 4 0,-7 5 4-1,-6-3-8 1,-11 6-3-1,-4-3-7 1,-8 5 0-1,-7-5 4 1,-11 0 4-2,0-5-1 3,-4 2 0-2,1 0-1 1,-3 1 1-1,6 2 0 1,-1-3 1-2,-2 1-2 3,-3-1 1-2,-4-2 0 1,1 2 3-1,-3 0-3 0,12 1-2 0,5 4-3 2,16-2-1-2,5 0 10 1,13 3 5-1,-25-6 8 1,22 1 2 0,14 2-5-1,21 0 0-1,12-3-8 2,18 0-3-1,15 3 3 2,11 0 2-3,19 0-2 2,11 0 0-1,7-2-5 2,17-1-1-3,3 0 1 4,10 1 0-4,5 2-2 1,3-3-2 0,9 1 1 1,3-4-1 0,0 1 0-1,9 0 0 1,-6-3 0 0,6 0 0 0,0-3-3-8,-1 6 2 1,-2-3 3 14,0 0 3-14,3-3-4 15,-6 3-1-15,0-2 0 14,0 7 0-14,0-7 0 13,0-1 0-13,-3 1 2 14,0-1 1-14,-3 0-1 14,0-2-2-14,0-3 5 13,0-5 1-13,0-8-2 14,-3-8-1-9,3-8 1-5,-3-8 2 14,0-21-3-14,1-21-2 0,-4-11-9 12,-3-13-3-12,0-13-3 14,0 5-1-14,-9 10-1 14,3-2 0-14,0 5 2 13,0 16 1-13,4 14 8 20,2 15 4-17,3 13 6-3,-3 14 2 14,9 13 1-14,3 8 0 13,6 8-11-13,12 5-3 14,5 8 1-14,16 13 2 14,12-5 2-14,14 5 1 0,22 5-3 12,8-4 2-12,21-1 1 14,18 0 2-9,18-5-1-5,23-3-1 14,22 1 1-14,17-6 1 14,27 0-3-14,24-6 0 13,12 1 1-13,18-8 2 14,14-3-3-14,10 3-2 14,8-3 4-14,6 0 1 13,1 5 0-8,-1 9-2-5,-2-3-4 14,-4-1-2-14,-12 12 0 14,-5-1 2-14,-9-5 2 13,-16 2 3-13,-14-2-2 14,-15 6 0-14,-21-6 1 14,-23 5 2-14,-22 0-1 13,-26-2-1-8,-21 2-2-5,-21 1 1 14,-18 4 1-14,-18 3 0 14,-11 6 0-14,-10 10 0 0,-8 19-5 12,-4 10 1 3,-2 13 2-15,-3 30 1 0,-4 21 14 12,-5 2 6-12,-6 11-12 14,-9 2-3-9,-10-4-3-5,-5 2-1 14,-6-6 0-14,-3-10 2 14,0-18-1-14,0-11-1 13,3-8-8-13,6-8-5 16,3-13-29-16,6-6-10 14,6-7-44 2</inkml:trace>
    </iact:actionData>
  </iact:action>
  <iact:action type="add" startTime="47898">
    <iact:property name="dataType"/>
    <iact:actionData xml:id="d4">
      <inkml:trace xmlns:inkml="http://www.w3.org/2003/InkML" xml:id="stk4" contextRef="#ctx0" brushRef="#br0">13757 12872 56 0,'-33'42'24'1,"12"-28"-18"0,-21 4 7 2,24-10 3 6,-17 3 1-1,-13-1 1-2,-11-2-7 2,-7-5-4-1,-2-3 2 1,-10 0 2-1,1-3 5 1,-1-5 2 0,1-2 6-1,-3-6 2 1,-4-5-7 0,1-6-1-1,3 3-11 1,2-2 5-7,7-3 1 4,5-6 2 3,1-10 1 1,5 0-6-3,7 0-4 1,8 0 5 1,6-2 3-1,10-1 1 2,8 1 1-3,6-6 3 2,9-8 0 0,12-5-2 0,9-1 0-2,12-1-7 3,8-6-4-3,13-3-6 2,11-3-2 0,10 1-6-1,14 10 0 1,7 8-1-1,8 9 3 0,9 9-1 1,9 19 0 1,3 16-3-3,3 14 1 0,0 15 3 4,-9 16 1-4,-6 11 0 3,-11 5 1-3,-10-1 3 3,-9 4 2-3,4 7 0 3,-16 1-1-3,-17 2 3 4,-12 6 2-5,-13-4-4 2,-11-1-1 1,-9-1 2 1,-9-5 1-2,-6-6-6 1,-5-2 0-2,-1-8-10 2,-3-5-4 0,3-9-27 0,0-7-9-2,0-11-51 9</inkml:trace>
    </iact:actionData>
  </iact:action>
  <iact:action type="add" startTime="48753">
    <iact:property name="dataType"/>
    <iact:actionData xml:id="d5">
      <inkml:trace xmlns:inkml="http://www.w3.org/2003/InkML" xml:id="stk5" contextRef="#ctx0" brushRef="#br0">10292 6268 64 0,'36'-13'27'1,"-13"7"-21"0,13-4 1 3,-21 7 0 4,6-2-4 0,3 0-2 0,-4-3 6-1,-2-3 5 0,0 1 9 1,-6-1 5-1,0 3-1 1,-3-3 2-1,-3 6-9 1,0 0-3-1,-3 0 3 0,-6-1 2 0,0 4-10 3,-6-1 5-9,-6 3 3 4,-12 0-6 3,-8 0-2-1,-10 3-5 2,-12-1-4-1,-8 4 0-1,-10 2-1 1,-14 2 0 0,-3 1 2-1,-12-1 3 1,-9-4 2 0,-9-1 1 0,-3-3 2-1,-6 1-3 0,-3 0 1 0,6-1-1 1,6 1 3-1,2 0 1 1,7-1 1-1,3 1-4 1,9-3-3-2,0-3 0 4,12 3-1-5,11-2-2 4,10 2-2-3,11 2 5 2,12-2 4-1,10 0-3 1,5 0-1 0,6 0-5 0,6 0 0 0,6 0 0-1,4 0 0 0,2 0-16 0,0 0-6 1,6 0-25-3,6 3-9 3,8 2-62 8</inkml:trace>
    </iact:actionData>
  </iact:action>
  <iact:action type="add" startTime="49579">
    <iact:property name="dataType"/>
    <iact:actionData xml:id="d6">
      <inkml:trace xmlns:inkml="http://www.w3.org/2003/InkML" xml:id="stk6" contextRef="#ctx0" brushRef="#br0">10244 6308 160 0,'3'-8'60'0,"0"8"-47"1,-3 0 6 4,0 0-2 3,0 0-8 1,0 0-3-3,0 0-3 1,3 0-3 1,0 0 1 2,3-3-4-9,0 0 0 2,0 1-1 5,0-1 0 0,3 1 3 1,3-1 0-3,0-2 1 2,3 2 0-1,-1-2 0 1,4-1 0 1,0 1 2-3,0 0 3 1,3-1 0 1,0 1 2-1,0 0-4 2,-4 2-2-1,1 1 0 1,-3-1 1-3,-3 0 5 3,0 1 4-3,-6 2 7 3,-6 0 6-5,-6 0-13 3,-12 0-4 2,-15 0 5-1,-14 2 1-2,-13-2-4 2,-5 3-3 0,-7-3-1 0,-5 3-1-1,-4 2 2 0,4-2 3 0,0-1 0 1,2-2 0-1,4 0-3 1,2 0 1-1,4-2 0 1,5-1 3-1,4 0-3 2,8 3 1-3,7-2-5 3,5 2-2-3,6-3 2 1,3 0 0 1,9 3-1 1,4-2-2-3,5 2 3 3,3 0 0-2,3-3-1 0,3 3 1 1,6 0-13-1,6-3-3 1,5 1-16 0,4-1-7-2,12-2-11 3,6 5-6-2,5 0-51 8,7 0-24-8,8-3 64 0</inkml:trace>
    </iact:actionData>
  </iact:action>
  <iact:action type="add" startTime="50178">
    <iact:property name="dataType"/>
    <iact:actionData xml:id="d7">
      <inkml:trace xmlns:inkml="http://www.w3.org/2003/InkML" xml:id="stk7" contextRef="#ctx0" brushRef="#br0">10069 6212 148 0,'0'-2'55'1,"0"7"-43"0,-3-2 3 4,0-3-1 2,-3 2 2 0,-3 1 4 0,-6 0-4 1,-3 2-1 1,-6-2-9-1,-6-1-2-7,-2 1 2 4,-1 0-5 3,-6-3-1-1,4-3 0 1,-1 0 0-2,3-2 8 3,0-3 7-1,4-3 6-1,-1-2 4 0,3-5-2 1,3-3-2-1,3-6-9 2,1-5-5-4,-1-5-4 5,3-5-3-4,0-3 1 2,0-3-1-1,3-10 0 2,-3-5 2-3,1-9-1 2,-1-2 2-1,0 5-2 2,0 3-1-2,3 0 5 0,6 0 4 1,0 5-7 0,9 3-1-2,3 2-1 2,9 6 0 0,-3 8-3-1,3 5 0 1,3 5 2 0,0 5 2-1,0 6-5 1,-1 3 1-1,4 2-4 2,6 5 2-4,6 1 1 3,6 4-1 0,5 4 1 0,10 2 3-2,8 0-2 3,10 5 1-2,2 8 2 1,1 0 2-2,-1 1-3 3,1-1 0-2,-1 5-1 1,0 4 0-1,-5 4 0 1,-6 3 0 0,-4 11 2-1,-8-3 0-1,-7 3-3 3,-5-1 0-3,-9 1 4 3,-9 0 1-2,-3-1 0 1,-6-2-2-2,-4 3-2 3,-2-8-1-1,-3-3-1-1,0-3 0 0,3 1-28 0,3 2-14 1,12 5-60 6</inkml:trace>
    </iact:actionData>
  </iact:action>
  <iact:action type="add" startTime="50930">
    <iact:property name="dataType"/>
    <iact:actionData xml:id="d8">
      <inkml:trace xmlns:inkml="http://www.w3.org/2003/InkML" xml:id="stk8" contextRef="#ctx0" brushRef="#br0">11078 6342 156 0,'9'-18'60'0,"-3"12"-47"1,-1 1 13 4,-2 2 0 2,-3 1-6 1,0 2 1-1,0-3-8 1,-3 0-3 0,-2-2-5 0,-7 2-2-7,-6 1 3 4,-9-1-3 5,-12 1-2-4,-11 4 2 1,-16 3 2 0,-8-2 2 2,-16 0 1-2,-11 2-2 0,-9 3 1 1,-9-3 0 0,-9 6 1 0,-6 5-4-1,-6-3-3-1,-9 3 2 2,-8 2 0 0,-10-2-1 0,-9-3 1-2,4-2-4 3,2-3 0-2,9-3 1 0,7-2 0 1,2-6 8 2,12-2 5-5,9-6-4 2,6-2-1 1,6-3-2 0,9 0-1-1,11 1-3 1,10-4 1-1,15-5-2 1,14 6-1 1,10-3 7-3,8-3 5 0,6-5 0 3,6-8 3-2,4-8-8 1,2-6-2-1,3-4-5 1,3-1-1-1,3-5-1 1,0-26-2-1,3-8 3 3,4-3 0-5,2 8 1 2,0 0 0 0,3 3 2 2,0 2 3-2,0 3-2 1,3 13-2-1,0 11-3 1,6 13-1 0,0 5-1-1,3 6 3-1,-1 5 0 2,4 8 1 0,6-3-3 0,0 3 2-1,3-1-1 1,12 4 0 0,8-1 0-1,10 4-2 1,14 1 3 1,19 4 0-4,17 4-2 2,27 1 0 1,24 5-1 0,20 0 3-1,28 8 0 1,29-3 3-1,15 1-3 1,24 4-2 0,12 3 2-1,-3-5 2-1,-7 3-2 2,-5 0 0 0,-24-1 1 0,-20-2 0-1,-28-3 0 1,-23 1 0-1,-36-1 0 1,-24-2 0-1,-24-1 0 3,-20 1 0-4,-16 0 0 0,-14 7 2 2,-9 3-3 0,-9 19-2-1,-6 29-3 1,-6 16 1-1,-6 7 7 1,-3 6 6 0,-6 8-4-1,0 5-2 0,0-10 1 1,0-8 0-1,6-3-6 1,6-6 0 0,9 4-37-1,15 2-15 0,8-8-54 7,7-3-40-4,0-18 60-4</inkml:trace>
    </iact:actionData>
  </iact:action>
  <iact:action type="add" startTime="54219">
    <iact:property name="dataType"/>
    <iact:actionData xml:id="d9">
      <inkml:trace xmlns:inkml="http://www.w3.org/2003/InkML" xml:id="stk9" contextRef="#ctx0" brushRef="#br0">15998 4839 332 0,'-12'66'0'1,"-3"53"-3"2,6-60 2 5,-6 9-1 1,-9 12-2-1,-5 4-2-2,-10-1-1 3,-9-1 4 0,1-6 1-8,5-7 2 2,6 2 2 6,13 14 1-3,8 10 5 3,21 14 5-3,20 18 6 4,7 5 5-4,0 0-3 3,-9 3-3-8,-15-2-4 0,-15-12-1 13,-18 9 1-13,-15-3 2 17,-11-3 4-9,-16-5 4-3,-2 6-8 3,-1 2-4-1,4 0-5-1,11 8 0-4,15 16-22-2,22 18-7 13,31 40-126-5</inkml:trace>
    </iact:actionData>
  </iact:action>
  <iact:action type="add" startTime="67099">
    <iact:property name="dataType"/>
    <iact:actionData xml:id="d10">
      <inkml:trace xmlns:inkml="http://www.w3.org/2003/InkML" xml:id="stk10" contextRef="#ctx0" brushRef="#br0">5922 8763 264 0,'12'-5'101'1,"-6"2"-78"0,9-2-9 3,-3 2-8 4,12-2-13 0,11 0 0-2,16-1-2 4,15 4 3-4,14-4 4 2,12 1-4-7,15 2 2 4,12 1 4 5,12 2 4-5,12 0 1 4,9 0 0-3,9 2 8 4,2-2 6-4,4 0-4 2,3 3 2-1,5 0-8 1,-2 2-3-1,6 3-6 2,-4 0-2-3,1 2 3 2,0 1 1 0,-10 0 0 0,-2-1-2-2,-9-2 1 2,-9-8 1-1,-10 0-1 2,-13-3-1-3,-13-2 1 2,-12-3-1 0,-12-2-7 0,-8-4 0-2,-10-1-24 3,-5-4-9-2,-13-2-10 0,-5-6-2 0,-12-2-34 8,-16-8-18-7,-14-8 50-1</inkml:trace>
    </iact:actionData>
  </iact:action>
  <iact:action type="add" startTime="67504">
    <iact:property name="dataType"/>
    <iact:actionData xml:id="d11">
      <inkml:trace xmlns:inkml="http://www.w3.org/2003/InkML" xml:id="stk11" contextRef="#ctx0" brushRef="#br0">9628 8170 180 0,'3'16'68'0,"0"0"-52"1,3 8 8 4,3-11 0 2,6 8-8 2,12 6-1-2,11 5-7 1,16 2 0-1,17 6-5 1,16 2-4-7,14 3-2 5,9-3 2 2,-3-2 2 2,0-3-2-4,-9 0-2 0,-14-8-3 3,-16-5-1-3,-17 0-14 2,-21-3-6-1,-18 3 11 1,-18 2 7 0,-18 3 12 0,-15 0 8-1,-12 3 15 1,-11 5 5-1,-9 3 9 0,-7 2 2 1,-5 1-9-1,-6-4-5 0,-4 1-12 1,7-3-3-1,3-5-5 2,11-3-3-2,7-3-2 1,8-5-3-2,6-2-35 2,7-1-14 0,2 4-85 6</inkml:trace>
    </iact:actionData>
  </iact:action>
  <iact:action type="add" startTime="74921">
    <iact:property name="dataType"/>
    <iact:actionData xml:id="d12">
      <inkml:trace xmlns:inkml="http://www.w3.org/2003/InkML" xml:id="stk12" contextRef="#ctx0" brushRef="#br0">17450 8734 272 0,'3'-27'101'1,"-9"25"-78"0,-2 7-13 2,5 8-13 6,-6 19-4-2,0 24 4 1,-3 34 2 0,6 18 3-2,0 16-1 2,0 3-3-7,0-8 1 6,3-15 3 0,0-12 1 1,0-15-1 0,3-13-2-2,0-14 7 3,3-11 5-2,3-9 16 1,6-9 9-1,3-8-10 1,12-5-4-1,8-8-7-1,16-3-2 3,11-2-4 0,10 0-1-3,8-3-3 2,10-3-1-1,5 3-3 0,3 3 1 0,0 2 0 2,-3 3 1-3,1 6 6 3,-4 2 4-2,-9 5-3 1,-8 3-1-5,-13-3-4 9,-8 0-1-5,-10-2-1 0,-11-3 2 0,-6-3-5 2,-3 0-1-3,-9 0-27 2,-3 1-9-1,2 7-204 9,22-5 81-1</inkml:trace>
    </iact:actionData>
  </iact:action>
  <iact:action type="add" startTime="76529">
    <iact:property name="dataType"/>
    <iact:actionData xml:id="d13">
      <inkml:trace xmlns:inkml="http://www.w3.org/2003/InkML" xml:id="stk13" contextRef="#ctx0" brushRef="#br0">16930 8435 208 0,'-3'-5'79'1,"3"5"-61"0,-30-11-7 2,9 6-7 13,3 5-4-15,-27-6 2 3,-17-1-6 5,-9-4-4 6,-7 3 4-14,-38-11 0 5,-15 1 0 4,-9-3 3-4,-9-3-2 1,-11 0-1 1,-16 0 3-1,-12 1 2-6,-17 1 2 4,-12 1 1 4,-15 0 0-2,-15 3 4 1,-6 2 3 0,-6 5 2-1,-15 0 3 0,0 4-1 1,-9 4 1 1,-6-2-2-2,-2 2-1 0,-7 3-10 1,0-3-1-2,1 6 4 2,-1 2 4-1,9-2 1 2,1 5 3-3,5-3-7 1,9 0-2 1,27-5-1 15,15 0-2-22,-24-2 1 13,39-1-2-13,-25-2 2 13,46 0-2-13,-9-6-9 14,38 3 4-14,-3-8-18 13,36 6 12-13,9-6-18 13,30 2 17-14,9-4-26 15,26 2 21-14,16-8-39 15,20 3 31-15,27-13-21 10,12 2 26-10,35-10 14 13,7 7 4-13,20-2 22 13,1 8-12-13,2-5 8 13,-9 13-10-13,-8-3 13 13,-13 8-11-13,-14 3 14 13,-12 7-14-13,-24 6 9 13,-9 8-10-13,-36 11 13 13,1 2-12-13,-40 8 14 13,7 5-14-13,-30 1 16 14,9-3-15-14,-15-1 9 12,14-2-11-12,-2-2 0 13,24-3-5-13,8-3 0 13,22-3-1-13,17 4 7 13,18-4-5-13,30 9 8 13,15-1-8-13,47 11-6 13,15 5 1-13,72 17-4 5,29 1-66 2</inkml:trace>
    </iact:actionData>
  </iact:action>
  <iact:action type="add" startTime="88597">
    <iact:property name="dataType"/>
    <iact:actionData xml:id="d14">
      <inkml:trace xmlns:inkml="http://www.w3.org/2003/InkML" xml:id="stk14" contextRef="#ctx0" brushRef="#br0">5306 10462 100 0,'18'-14'38'0,"-12"9"-29"1,0 2-5 4,-6 3-3 3,3 0-21 0,0 0-7-1,0 0-8 2,-3 0-4-3</inkml:trace>
    </iact:actionData>
  </iact:action>
  <iact:action type="add" startTime="88973">
    <iact:property name="dataType"/>
    <iact:actionData xml:id="d15">
      <inkml:trace xmlns:inkml="http://www.w3.org/2003/InkML" xml:id="stk15" contextRef="#ctx0" brushRef="#br0">5238 12906 264 0,'15'-5'99'0,"-13"8"-77"1,1-6-11 3,-3 3-8 4,0 0-65 1,0 3-25-1,-3-1-5 1,-5 6 0-4</inkml:trace>
    </iact:actionData>
  </iact:action>
  <iact:action type="add" startTime="89288">
    <iact:property name="dataType"/>
    <iact:actionData xml:id="d16">
      <inkml:trace xmlns:inkml="http://www.w3.org/2003/InkML" xml:id="stk16" contextRef="#ctx0" brushRef="#br0">4714 14875 364 0,'12'-8'134'0,"-12"8"-104"1,0 0-17 4,0 0-16 2,0 0-69 2,0-3-25-2,0-2-30-1,3-3-12 2</inkml:trace>
    </iact:actionData>
  </iact:action>
  <iact:action type="add" startTime="91149">
    <iact:property name="dataType"/>
    <iact:actionData xml:id="d17">
      <inkml:trace xmlns:inkml="http://www.w3.org/2003/InkML" xml:id="stk17" contextRef="#ctx0" brushRef="#br0">19719 12599 96 0,'-12'-10'38'1,"3"5"-29"0,-9-1-1 2,9 4-2 5,-6 2-9 1,-6 0 0-2,-3 2-1 0,-5 4 2 1,-4 2-1-1,-3-1-1 1,1 1 5-1,-4 3 1 1,-3 2-3-1,0 0-1 1,-2 3 3 0,-4 3 1-1,-2-1 6 1,-7 1 3 1,0-1 0-2,-8 1 1 0,-3-1-6 1,-7-4-2-2,-8-4-4 2,-9 3-1 0,-4-5-1-1,-5-2-2 0,0-1-4 1,-3-5 0-1,-1-3 4 0,4-5 2 1,-3-10 4 0,6-9 3-2,-3-4 11 3,5-4 5-2,7-2 2 1,9-2 3-2,5 2 1 3,10-1 3-2,11-1-16 1,10-4 5-7,8-2 4 5,6-5-8 2,6-5-3-1,12-6-10 0,9-3-1 1,6-4-12 0,9-1-3-1,12 0 2 0,9 3 5 1,12 2-1 0,14 1 3 1,15 5-4-3,13-1-1 0,11 4 2 3,9 2 5-2,12 0 0 1,9 3 1-1,12 5 0 1,6 2 0-1,6 12 2 1,6 4 2-1,2 17-3 3,7 10 0-5,0 15-1 2,-1 17 0 1,-5 16 2 0,30 21 0-1,-28 23 0 1,-11 25 0-1,-24 4-5 1,-21 28 1 0,-26-1 4-2,-25-3 4 1,-23 1-3 2,-21-17-1-2,-21-17 0 1,-21-23 0-1,-15-17 4 1,-14-19 2-1,-15-13-5 1,-13-9 0-2,-8-12-72 10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8:13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61">
    <iact:property name="dataType"/>
    <iact:actionData xml:id="d0">
      <inkml:trace xmlns:inkml="http://www.w3.org/2003/InkML" xml:id="stk0" contextRef="#ctx0" brushRef="#br0">13876 11240 184 0,'0'-3'68'1,"0"3"-52"-1,-3 0-8 4,3 0-6 12,-15 0-6-8,-9-3 3-1,-6 1 0 1,-6-1 1 0,-8 3-5-7,-7 5 1 5,-5 6 2 2,-10 2 1-2,-5 3 1 3,-13 0 2-2,-11 0-1 3,-12 0 2-6,-3-3-7 5,-6-3-1-2,-6-2 6 1,0 0 6-1,-3 0 1 1,-6-3 3-1,-3-2-2 1,-6-3 0-1,-9 0-8 2,-6 3 0-3,-5-1 1 2,-7 1 1-1,0 5-4 1,0 0 1-1,-5 0 0 2,-7 0 0-3,-2-3 0 3,-1-2 2-1,3-3-1-2,4 0-1 0,2-3 1 3,10-2 1-2,11-1-1 1,6-1 2-2,9-4-2 3,3 0-1-2,15 1-2 1,9 2 1-1,9-3 1 2,5 1 2-3,10-4 3 4,3 1 2-5,5-3 1 2,4-5 0 1,8-3-2 0,-11-7-1-2,12-1-3 2,11-3-2-7,9-2 5 13,10-8 4-13,2-15-1 14,3-14 1-14,3-19-12 7,-2-18-3-7,-1-11-6 14,0-8 0-14,3-10 1 13,0 5 2-13,4 8 1 14,-1-5 0-14,3 10 7 14,3 16 2-14,6 16 9 13,6 16 6-13,3 14-4 14,3 12-2-9,3 8-8-5,3 8-1 14,3 3-6-14,3 11 1 14,6 2-3-14,6 11 2 13,5-1 1-13,7 6 2 14,9 6-1-14,11 7-1 0,13 5 3 13,11 6 0-13,12 0 1 20,13 5 2-20,8 3-1 0,15 0 2 12,9-1-2-12,11 1-1 14,13 0-2-14,9-6 1 14,8-2 1-14,10 0 2 13,5 2-3-13,7-4 0 14,8 1-1-14,7-7 0 14,2 0 2-9,0-5 2-5,3-1 1 13,-5-2 1-13,-7 6-2 14,3-7-2-14,-11 7-2 14,-7 2 1-14,-5 5 1 13,-7 3 0-13,-2-1 0 14,-9 1 0-14,-10-3 0 13,-8-5 2-7,0 0-1-6,-15-8-1 14,-9 0 1-14,-12-3 1 13,-12-2-6-13,-14 2-1 14,-16 3 4-14,-15 0 5 14,-8 3-2-14,-6 7 1 0,-13 17 1 12,-2 12 2-12,-6 22-1 20,-3 24 2-20,-6 15 0 0,-6 14 1 13,-6 5-2-13,-6-3 1 14,-6-13-4-14,0-8-2 13,0-15 2-13,3-12 0 14,0-15-1-14,3-13 1 14,3-11-4-14,3-8 0 13,3-5-21-8,3-8-10-5,0-8-75 14</inkml:trace>
    </iact:actionData>
  </iact:action>
  <iact:action type="add" startTime="11950">
    <iact:property name="dataType"/>
    <iact:actionData xml:id="d1">
      <inkml:trace xmlns:inkml="http://www.w3.org/2003/InkML" xml:id="stk1" contextRef="#ctx0" brushRef="#br0">9777 11036 148 0,'3'-11'55'0,"-3"11"-43"0,3 0 8 6,-3 0 2 2,3 0-4 0,0-2-1-1,-3-1-3 1,3 0-1 0,-3 3-7 0,0 0 0-7,0-2 4 5,0 2-8 1,3-3-1 1,-3 3-1-1,0 0 0 0,0 0 0 1,3 0 0-1,-3-3 0 2,0 1 2-2,0-1-30 0,0 3-11 0,0-3-48 8</inkml:trace>
    </iact:actionData>
  </iact:action>
  <iact:action type="add" startTime="12656">
    <iact:property name="dataType"/>
    <iact:actionData xml:id="d2">
      <inkml:trace xmlns:inkml="http://www.w3.org/2003/InkML" xml:id="stk2" contextRef="#ctx0" brushRef="#br0">14673 10467 264 0,'-3'-5'99'0,"3"2"-77"1,-3 6 0 4,3-3-3 3,0 0-9 0,0 0 0-1,0 0-6 0,0 0-1 1,12 5-1 0,15 3-6-7,18 0 0 5,20 2 0 2,16 1-1-1,8 0 4 2,6-1 0-2,3-2 5 1,1-3 5-1,-7 1-1 1,-3-4 1-1,-8-2-5 2,-10-2-3-3,-6-1 0 1,-8-2 1 1,-12-1-6 0,-7-2-1-1,-5-2-27 1,-6-3-11-1,-6-6-69 9,-12-7-36-9,-9-1 70 0</inkml:trace>
    </iact:actionData>
  </iact:action>
  <iact:action type="add" startTime="12971">
    <iact:property name="dataType"/>
    <iact:actionData xml:id="d3">
      <inkml:trace xmlns:inkml="http://www.w3.org/2003/InkML" xml:id="stk3" contextRef="#ctx0" brushRef="#br0">15605 10224 268 0,'6'-3'101'1,"-3"3"-78"0,3 3-7 4,0-1-8 2,6 3-11 1,9 3 0 0,2 6-1-1,7 7 3 0,6 11 0 0,3 7 1-6,-7 4 0 6,-5-1 0 1,-9 3 0-1,-9-3-3 1,-12-2 0-3,-12-3 10-4,-12 0 8 14,-8 0 3-14,-4-5 2 0,-3-3-5 14,-2-3-1 0,-4-5-6-14,3-2-3 0,4-3-11 13,5 0-4-5,6-3-44-8,6-2-19 14,6-3-44 0</inkml:trace>
    </iact:actionData>
  </iact:action>
  <iact:action type="add" startTime="14474">
    <iact:property name="dataType"/>
    <iact:actionData xml:id="d4">
      <inkml:trace xmlns:inkml="http://www.w3.org/2003/InkML" xml:id="stk4" contextRef="#ctx0" brushRef="#br0">11375 10993 176 0,'0'0'66'2,"-3"0"-52"-1,-6 0 10 1,3 0 2 5,-8 0-13 1,-7-5-4 0,-12-3-9 0,-9-2 0-1,-5-1 0 1,-4 0-3-7,0 1 2 4,4-3 1 3,2 2 2-4,7 3-3-3,2 3 0 14,12 0 3-14,3-1 3 13,6 4 0-13,6-1 0 14,12 0-43-14,9 3-17 13,12 3-27 2</inkml:trace>
    </iact:actionData>
  </iact:action>
  <iact:action type="add" startTime="14908">
    <iact:property name="dataType"/>
    <iact:actionData xml:id="d5">
      <inkml:trace xmlns:inkml="http://www.w3.org/2003/InkML" xml:id="stk5" contextRef="#ctx0" brushRef="#br0">11471 10898 112 0,'0'0'44'1,"0"3"-35"0,-3-3 1 0,3 0-2 11,0 0-7-11,0 2-1 13,0-2 2-7,-3 0 1-6,3 3 3 14,-3 0 3-14,3-3 7 14,-3 0 2-14,0 0-3 14,3 0-1-14,-3 0-8 13,0 0 3-13,3 0 1 0,-3 0-5 13,3 2-3-13,-3 4-4 13,0 2-1-7,0 5 2-6,0 0 0 13,0 6 1-13,0 2 0 14,0 3 0-14,3-1 0 13,6 1-3-13,3 3 2 14,3-1 3-14,6 1 1 14,2-4 3-14,1-1 1 13,6-7 1-7,0-1 0-6,6-6 2 14,2-6 1-14,7-4-1 0,0-4 1 12,5-4-2-12,-2-6 2 14,-3-8 0-14,-4-8 3 15,1-5-7-15,-3-2-2 14,-7-4-3-14,-2 4 1 13,-3 2 0-9,-3-1 1-4,-3 9-5 14,0 3-1-14,-4 5-8 16,4 0-4-8,0 5-52-4,0 2-23 2,0 7-4 9</inkml:trace>
    </iact:actionData>
  </iact:action>
  <iact:action type="add" startTime="15448">
    <iact:property name="dataType"/>
    <iact:actionData xml:id="d6">
      <inkml:trace xmlns:inkml="http://www.w3.org/2003/InkML" xml:id="stk6" contextRef="#ctx0" brushRef="#br0">12030 10848 216 0,'3'-13'82'0,"3"10"-64"1,-3-5-4 4,0 5-8 1,3 1-24 3,0-3-8-2,0-1 0 1,3 4 1-1,0 2 14 1,0 5 1-7,0 3 3 5,0 8 4 4,-4 5 3-6,-2 8 3 5,-3 3 1-2,0 7-2 1,-3 1-2-1,-2 2-26 8,-1 1-45-7,-3 2 4 3</inkml:trace>
    </iact:actionData>
  </iact:action>
  <iact:action type="add" startTime="16499">
    <iact:property name="dataType"/>
    <iact:actionData xml:id="d7">
      <inkml:trace xmlns:inkml="http://www.w3.org/2003/InkML" xml:id="stk7" contextRef="#ctx0" brushRef="#br0">18769 11914 96 0,'-59'-16'38'0,"23"8"-29"1,-24-7 12 4,34 7 4 2,-13-8-2 3,-9-11-2-4,-5-5 2 1,-7-7 2 1,-2-9-13 0,-4-13 0-7,-2-15 1 6,2-12-9 0,1-2-5 0,-1-13-10 1,10-11-6 0,5 1 2-1,12-1 1 1,10-11 17 0,11 4 10-1,15 7 14 0,12-5 5 1,14 3-10 0,16 2-3-1,15 11-20 0,14 2-7 0,13 8-1 1,8 11 0-1,9 16 6 1,9 16 1 0,3 18-3 0,9 22 1-3,3 20-3 6,1 14 0-5,-7 16 1 1,-6 15 4 1,-9 19-1-1,-9 11 1 1,-11 18 0 0,-13 19 0-2,-14 5 2 3,-16 16 0-2,-17 2 0 1,-15-7 0-1,-15 2 6-1,-12-2 4 1,-11-11-5 2,-10-16-1-2,-3-11 2 1,4-7 1-1,-13 5-1 2,6-16-1-4,4-16-8 5,8-10-2-4,9-14-47 3,9-10-20-3</inkml:trace>
    </iact:actionData>
  </iact:action>
  <iact:action type="add" startTime="17084">
    <iact:property name="dataType"/>
    <iact:actionData xml:id="d8">
      <inkml:trace xmlns:inkml="http://www.w3.org/2003/InkML" xml:id="stk8" contextRef="#ctx0" brushRef="#br0">20367 12221 192 0,'-11'-5'71'0,"-13"0"-55"1,-15-9-5 4,18 9-5 4,-9-8-11-2,-5-6 1 0,-10-5-5 0,-8-5 1 1,-10-10 4 0,-8-9 2-7,-1-13 2 5,-2-8 8 2,2-5 5 0,1-5 7 2,5-11 4-4,1-8-3 3,11 0-1-3,10-13-7 2,11-3-3-1,9 1 3 1,15-1 4-2,12-8 0 3,12-8 1-2,12 6-3 1,12-6-1 1,8-7-4-5,10 12-1 3,11 14-1 2,10 8 0-3,11 11-11 2,12 17-3 0,9 20-2 0,9 18 2-1,-3 21-1 1,6 16 0-1,-6 13 1 2,-2 14 2-4,-7 20 2 3,-9 19 1 0,-6 14-2-1,-11 15 2 1,-10 27-4-1,-11 13 1 1,-13 26 2-1,-17 0 1 2,-15 11 1-1,-15 3 0-3,-12-19-3 4,-12-8 2-2,-15 19 1 1,1-29 2-1,-4-27 1 1,-3-19 1-2,1-12-2 3,-1-14 1-2,3-13-2 1,4-8-1-2,5-8-10 2,3-5-6 0,-3-3-47 0,1-3-19-2,-1-7-22 10</inkml:trace>
    </iact:actionData>
  </iact:action>
  <iact:action type="add" startTime="20718">
    <iact:property name="dataType"/>
    <iact:actionData xml:id="d9">
      <inkml:trace xmlns:inkml="http://www.w3.org/2003/InkML" xml:id="stk9" contextRef="#ctx0" brushRef="#br0">14155 14153 152 0,'9'-22'57'1,"-9"20"-44"0,0-1-6 2,0 3-4 5,-3 0-12 0,-9 0-2 0,-8 0 6 0,-13 0 2-2,-15 3 3 3,-8-1 0-8,-13 4 2 4,-11-1-3 4,-12-5-2-3,-13 0 4 3,-11-8 1-1,-15 0 6-1,-12 0 5 0,-11-2-3 0,-19-4 0 1,-11-4-4 0,-13-3 1-1,-11 0-2 1,-4-1 0-2,-2 4-3 3,-12 2-2-2,0 0-2 1,-4 3 1-2,-2 0 1 3,-6-1 2-2,6 1 5 1,0 3 6-1,0-1-5 1,5 3 0-2,4 0-4 3,3 3-1-2,3-3 8 2,2 5 2-4,10-2-6 2,2 5-2 1,10-3-1 0,5 1 2 0,4-4-3 0,11 1-2-1,4-3-3 1,8 3 1-1,9-8 1 0,6 2 0 0,9-2 0 2,9 0 2-3,15-1-1 3,-12-2-1-2,15-2 5 1,15-1 1-1,11-2 0 1,4-8-1-1,6 0-6 2,2-3-1-3,10-2-8 1,5 0-2 1,7 2 7 0,5 0 2-1,6 0 5 1,4-2 1-2,2-6 5 3,3-5 3-2,3-2 0 1,6-12 3-2,4 1-1 3,8-3 2-2,6-15 3 1,3-12 1-1,6-15-13 1,0-5-3-1,2-6-18 1,1-5-5-1,0 8 3 2,0 7 3-3,3 14 8 1,-3 11 5 1,0 8 2 0,0 5-1-1,-6 5-10 1,3 5-4-1,3 14-2 1,-3 7 0 0,3 9 6-1,0 5 6-1,3 5-4 2,5 5 1-1,4 9 1 2,6 4 1-2,9 9 0 1,11 5 4-1,1 5 0 1,15 5 3-2,14 3-3 3,12 1 0-3,15 4 3 2,24-2 3 0,24-1-2 0,21-4-2-1,29-1 0 1,18-4-1-2,16-7 2 3,17 4 1-1,12-6-1-2,-6 3-2 2,-1-3 1 0,-2 1 1-1,-6-1 1 1,-2-3 1-1,-1-2 4 1,-3-2 5-1,0 2-3-7,9-1 0 1,3 9-4 14,9 3 1-1,3 10-6-13,-7 3-1 0,-5 2 0 13,-14-2 2-13,-16 2-3 13,-9-5 0-13,-9-2 1 14,4-3 2-14,-7-1-1 13,1-4-1-13,-7-1-2 14,-6-4-1-14,-5-4-3 18,-18 1-1-17,-10-8 1-1,-11-1 4 14,-21 1 1-14,-18-3 1 13,-8-3 0-13,-13 1 0 14,-12 2 0-14,-11 0 2 14,-10 5-8-14,-8 8-1 13,-3 11-1-13,-10 13 0 14,-8 13 0-9,-6 8 2-5,-3 3-1 14,-6 5 2-14,-3 1 3 13,-3-1 1-13,-6-3 1 14,0-7 0-14,0-6 0 13,0-10 2-13,-3-3 3 14,0-3 2-14,0-7 3 14,0-4 1-9,0 1-3-5,0 0-3 0,0 2-2 13,0 4 0-13,-3 4-2 13,0 6-1-13,-3-1 1 14,0 1 1-14,-3 2-39 14,-3 3-16-14,0 3-36 13</inkml:trace>
    </iact:actionData>
  </iact:action>
  <iact:action type="add" startTime="24411">
    <iact:property name="dataType"/>
    <iact:actionData xml:id="d10">
      <inkml:trace xmlns:inkml="http://www.w3.org/2003/InkML" xml:id="stk10" contextRef="#ctx0" brushRef="#br0">10226 14526 88 0,'45'-19'33'1,"-21"1"-26"0,17-25-39 3,-20 25-18 3</inkml:trace>
    </iact:actionData>
  </iact:action>
  <iact:action type="add" startTime="24727">
    <iact:property name="dataType"/>
    <iact:actionData xml:id="d11">
      <inkml:trace xmlns:inkml="http://www.w3.org/2003/InkML" xml:id="stk11" contextRef="#ctx0" brushRef="#br0">11107 13862 360 0,'15'-14'134'1,"-9"12"-104"0,0-4-8 3,-6 6-10 4,3 0-16 1,0 0 1-3,0-2-10 2,0-1-2-1,0 3 8 1,3 0-36-7,-6 0-16 5,6 3-71 9</inkml:trace>
    </iact:actionData>
  </iact:action>
  <iact:action type="add" startTime="25237">
    <iact:property name="dataType"/>
    <iact:actionData xml:id="d12">
      <inkml:trace xmlns:inkml="http://www.w3.org/2003/InkML" xml:id="stk12" contextRef="#ctx0" brushRef="#br0">11414 13695 364 0,'24'-21'137'1,"-15"13"-106"0,3 0-9 2,-6 5-12 5,0-2-13 1,0 2 2-2,-1-2-30 0,1 0-12 2,0-1-53-3,-3 1-21 1,3 0 10 1,9-3 9 0</inkml:trace>
    </iact:actionData>
  </iact:action>
  <iact:action type="add" startTime="25477">
    <iact:property name="dataType"/>
    <iact:actionData xml:id="d13">
      <inkml:trace xmlns:inkml="http://www.w3.org/2003/InkML" xml:id="stk13" contextRef="#ctx0" brushRef="#br0">12453 13840 396 0,'18'-8'148'1,"-6"3"-115"0,-1-3-11 3,-5 6-15 3,3-1-26 2,-3 0-7-2,-3 1-53 3,0-1-24-5</inkml:trace>
    </iact:actionData>
  </iact:action>
  <iact:action type="add" startTime="25927">
    <iact:property name="dataType"/>
    <iact:actionData xml:id="d14">
      <inkml:trace xmlns:inkml="http://www.w3.org/2003/InkML" xml:id="stk14" contextRef="#ctx0" brushRef="#br0">10051 13851 124 0,'27'58'49'0,"-19"-39"-38"1,10 15-5 5,-12-13-4 0,3 6-2 3,3-1 2-2,-3 1-10 3,6-1-2-5,0-2-19 2,6-3-9 1,5-2 26 0,7-9 13-1,3-7 57 1,3-8 24-1,-1-6-13 1,1-13-5 0,-3-5-44-1,-4-5-16-1,1-6-5 4,-3-2-14-10,0-1-3 6,-4 9 3 3,-2 2 4-3,-3 3 8 3,-6 5 4-3,0 6 1 2,-3 4-2-1,-3 1 3 2,0 5 2-3,-3 0-4 2,0 3-1-1,3 2 0 2,-4 6 0-2,4 2 0 0,-3 1 0 0,0-1-3 2,-3 3 0-1,3 2-25-1,-3 1-9-1,0 2-43 10,0 0-23-9,-3 1 50 0</inkml:trace>
    </iact:actionData>
  </iact:action>
  <iact:action type="add" startTime="26303">
    <iact:property name="dataType"/>
    <iact:actionData xml:id="d15">
      <inkml:trace xmlns:inkml="http://www.w3.org/2003/InkML" xml:id="stk15" contextRef="#ctx0" brushRef="#br0">10807 13832 228 0,'15'0'88'1,"-6"0"-69"0,5 6 6 3,-5-1-2 3,0 3-9 1,6 3 2 0,0 2-7-1,6 5-3 0,6 1-3 1,-3 2 0-7,5 3 0 5,7 2-4 2,3 1 1-1,-1-1 0 2,4-2 2-3,0-3-1 2,2-5-1-2,1-5 7 4,-3-6 5-3,-1-8 3 0,4-7 0 1,0-9-1 0,-4-7-1-1,1-6-3 0,-3 0-1 1,-4 0-1 0,-2 3 0-1,-3 6-7 0,-3 1 0 1,0 4-3-1,-7 2-2 1,1 5-19-1,3 6-10 1,3 8-58 0,6 15-26-1,2 14 8 7</inkml:trace>
    </iact:actionData>
  </iact:action>
  <iact:action type="add" startTime="26678">
    <iact:property name="dataType"/>
    <iact:actionData xml:id="d16">
      <inkml:trace xmlns:inkml="http://www.w3.org/2003/InkML" xml:id="stk16" contextRef="#ctx0" brushRef="#br0">11855 13912 212 0,'11'-19'79'1,"-2"9"-61"0,-3-4-14 4,0 9-9 1,-3-3-2 2,3 3 1 0,-3 0-10 0,3 2-4-2,0 6 11 3,3 10-3-8,3 8 4 5,3 11 4 2,6 5 2-2,-1 0 8 2,4 3 6 0,0-3 9-1,0-3 5 1,3-5 1-1,2-2 1 1,1-9 9 0,6-5 6 0,0-5 3 0,2-10 4-1,7-12-18 1,3-7-7-1,2-8-17 1,4-3-6-1,2 1-6 2,-5 2-2-3,3 5-26 2,-4 5-9 0,7 11-56 0,8 14-23-2,7 7 10 8</inkml:trace>
    </iact:actionData>
  </iact:action>
  <iact:action type="add" startTime="32533">
    <iact:property name="dataType"/>
    <iact:actionData xml:id="d17">
      <inkml:trace xmlns:inkml="http://www.w3.org/2003/InkML" xml:id="stk17" contextRef="#ctx0" brushRef="#br0">2984 12293 124 0,'24'-11'49'0,"-9"11"-38"1,15 0 1 5,-9 3 1 2,8 2-9-1,16 3-2-1,18 8 3 4,23 5 4-4,15 5-5 3,21 3 13-9,21 6 6 6,9 10-7 2,9 10-2-1,-4 9-8 2,-8-1-2-2,-9-7-2 2,-9-6-2-3,-18-2 1 1,-15-8-1 0,-14-6-11 1,-13-5-5-1,-11-8-67 8</inkml:trace>
    </iact:actionData>
  </iact:action>
  <iact:action type="add" startTime="32803">
    <iact:property name="dataType"/>
    <iact:actionData xml:id="d18">
      <inkml:trace xmlns:inkml="http://www.w3.org/2003/InkML" xml:id="stk18" contextRef="#ctx0" brushRef="#br0">4800 12502 184 0,'48'13'71'1,"-24"0"-55"0,17 16 0 3,-23-10-2 4,9 10-8 1,0 5-1-3,-4 6-5 2,-2 2 0 0,-12 6 0 0,-6-3-25-7,-15 2-10 4,-17-4-44 10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39:57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73">
    <iact:property name="dataType"/>
    <iact:actionData xml:id="d0">
      <inkml:trace xmlns:inkml="http://www.w3.org/2003/InkML" xml:id="stk0" contextRef="#ctx0" brushRef="#br0">2922 5564 76 0,'3'-18'30'1,"6"10"-24"0,3-3 15 2,-3 9 3 5,3-4-15 0,5 6-4 0,13 0-4 0,0 3 1-1,15 10-3 0,2 8 0 1,13 8-1 0,5 8 0-2,16 3 4 3,5 2 1-2,9 6-1 1,9 2 1-2,6 3-4 3,1 3 0-2,-4-9 3 1,-6-4 1-1,-9-6 5 2,-8-8 3-3,-13-3-6 2,-9-4-3 0,-11-7-1-1,-12-4 1 0,-9-8-17 0,-13-9-4 1,-11-7-35 0,-12-8-13-1</inkml:trace>
    </iact:actionData>
  </iact:action>
  <iact:action type="add" startTime="4644">
    <iact:property name="dataType"/>
    <iact:actionData xml:id="d1">
      <inkml:trace xmlns:inkml="http://www.w3.org/2003/InkML" xml:id="stk1" contextRef="#ctx0" brushRef="#br0">4202 5805 184 0,'-3'-11'71'1,"6"17"-55"0,0-4-5 2,0 4-5 4,3 4-9 4,6 9 2-7,5 10 3 4,4 8 3-1,0 5-2 2,0 3-2-8,-3 0 2 4,-3 0-4 4,-3-8 0-2,-12 0-10 0,-15 0-5 2,-9-5-39 5,-9-6-40-6,-6 1 27-2</inkml:trace>
    </iact:actionData>
  </iact:action>
  <iact:action type="add" startTime="7737">
    <iact:property name="dataType"/>
    <iact:actionData xml:id="d2">
      <inkml:trace xmlns:inkml="http://www.w3.org/2003/InkML" xml:id="stk2" contextRef="#ctx0" brushRef="#br0">17397 5212 252 0,'12'-55'96'1,"-9"31"-75"0,-9-5-23 2,3 18-14 6,-6-2-7-2,-6-3 1 2,-6 0 4-3,-3 0 3 0,-2 3 9 4,-7 3-1-9,-6-1 2 4,-11 3 3 4,-7-5 3-2,-14-3 0 0,-16 8-1 1,-11 0 1-1,-9-3 1 1,-9 1 3 1,-3-3 2-3,-6-6 10 1,3-2 4 1,3-3-7 0,3-8-3-2,8 3-4 3,13-2-2-3,9-1-3 3,11 5-2-2,10-2-2 1,14 5 1-2,10 6-23 3,11 5-12-2,12-6-30 8,12 3-33-8,15 6 31 2</inkml:trace>
    </iact:actionData>
  </iact:action>
  <iact:action type="add" startTime="8037">
    <iact:property name="dataType"/>
    <iact:actionData xml:id="d3">
      <inkml:trace xmlns:inkml="http://www.w3.org/2003/InkML" xml:id="stk3" contextRef="#ctx0" brushRef="#br0">15679 4530 116 0,'-3'10'46'1,"-5"-2"-35"0,-19 3 25 3,15-3 9 3,-12-6-9 2,-12 1-3-2,-11-3-8 1,-7 0-2-2,0 0-12 3,7 0-7-8,5 3-2 4,9 2 0 3,10 3 1-1,14 8-6 1,21 8 0 0,26 13-17-1,31 21-6 1,29 0-75 6</inkml:trace>
    </iact:actionData>
  </iact:action>
  <iact:action type="add" startTime="11355">
    <iact:property name="dataType"/>
    <iact:actionData xml:id="d4">
      <inkml:trace xmlns:inkml="http://www.w3.org/2003/InkML" xml:id="stk4" contextRef="#ctx0" brushRef="#br0">10744 5469 84 0,'-38'11'33'1,"-4"10"-26"0,-21 26-2 2,31-20 0 4,-19 10-2 1,-11 3 3-1,-10 2-3 2,-2-5 0-2,-4-3 1 1,4-5 0-1,-1-2-2 2,13-6 1-4,5-8 0 4,10-2 1-3,2-9-49 2,9-4-21 1</inkml:trace>
    </iact:actionData>
  </iact:action>
  <iact:action type="add" startTime="11534">
    <iact:property name="dataType"/>
    <iact:actionData xml:id="d5">
      <inkml:trace xmlns:inkml="http://www.w3.org/2003/InkML" xml:id="stk5" contextRef="#ctx0" brushRef="#br0">9854 5678 104 0,'6'0'38'1,"-3"5"-29"0,-3 1-1 3,0-6-2 5,0 7 4-2,0 1 6 0,0 3-6 1,0 0-3-1,3 4-2 1,3 4-1-1,9 7-33 2,6 11-15-3,6 11-7 2,-1 0-2-1</inkml:trace>
    </iact:actionData>
  </iact:action>
  <iact:action type="add" startTime="12060">
    <iact:property name="dataType"/>
    <iact:actionData xml:id="d6">
      <inkml:trace xmlns:inkml="http://www.w3.org/2003/InkML" xml:id="stk6" contextRef="#ctx0" brushRef="#br0">6887 6580 128 0,'6'-8'49'1,"-3"6"-38"0,-3 2 8 3,0 0 1 3,0 0-10 1,-3 0-1-1,-9 5 8 3,-18 0 6-5,-18-2-12 3,-17-3 1-7,-10-5-1 5,-11-1-11 3,0-4-2-3,2-6-21 3,-2-3-8-2,12 1-6 9,8-3-20-9,16-3 16-1,14 3 19 3,12 2 11-2,12 3 27 1,3 3 12-2,6 2 9 3,0 3 2-3,3 1-10 3,0-1-5-3,0 2-10 3,0 1-4-2,-3 2-5 1,0 3-6-7,0 3 0 4,3 8-17 4,9 12-8-3,21 12-50 11</inkml:trace>
    </iact:actionData>
  </iact:action>
  <iact:action type="add" startTime="19402">
    <iact:property name="dataType"/>
    <iact:actionData xml:id="d7">
      <inkml:trace xmlns:inkml="http://www.w3.org/2003/InkML" xml:id="stk7" contextRef="#ctx0" brushRef="#br0">9295 14288 100 0,'-15'2'38'1,"3"-2"-29"0,-21-2 12 2,18-1 4 5,-14-2-7 0,-13-3 0-2,-15-3-9 3,-14-2-1-2,-13-3-4 1,-11-3-3-7,-15 6 0 6,-6 3-1 1,-6 2 0 0,-3 2 0-1,-6 4 2-1,3-4 5 2,-3 1 4 0,0-3-2 1,0 0 2-3,6-2-6 1,6-1-3 1,3 1 1 0,9 2 2-2,9-3 2 3,2 3 3-2,7-3-1 0,12 1 2 1,8-1 5 0,13 1 2-2,8-3 4 3,12-1 1-4,9-2 1 4,10-7 0-2,8-9-20 2,6-18-9-2,12-22-27 0,11-23-12 0,7-11 7 3,3-13 4-5,3-5 17 3,-3 5 8 0,-1-8-2 0,-5 2 0-2,-3 9 2 3,-6 18 3-3,0 13 16 2,-3 16 9 1,-3 17 0-2,-1 9 0 0,1 4-9 0,12 15-4 9,9 10-4-10,18 12-5 2,11 7-1 0,19 14-1 0,17 4 0-1,15 4 3 1,12-1 0-2,12 1 9 1,12-3 5 1,15 2-4 0,8 3-1-1,7 3-6 2,-1 0-2-2,4 2-2 0,-18-10 0 1,-9-8 2-1,-7-8 0 1,-8-3-3-1,-15 0 2 0,-14 1-6 1,-22 2-3 0,-18-1 3-1,-11 9 4 1,-13 6-3 0,-8 9 2-2,-12 20 0 3,-6 12 2-3,-6 11 1 2,-3 5 3-1,-6 6-1 1,-3 2-1-1,-3-5 3 2,-3 3 2-2,-6-8 2 0,3-8 3 2,-6-6-3-2,3-10 1 1,-3-8-3-1,3-5 0 0,-3-6-8 1,4 1-2-2,2-1-100 9</inkml:trace>
    </iact:actionData>
  </iact:action>
  <iact:action type="add" startTime="23620">
    <iact:property name="dataType"/>
    <iact:actionData xml:id="d8">
      <inkml:trace xmlns:inkml="http://www.w3.org/2003/InkML" xml:id="stk8" contextRef="#ctx0" brushRef="#br0">15831 13986 168 0,'21'-13'66'1,"-18"13"-52"0,0 0-5 3,-3 0-8 4,-3 2-5 1,-9 6 3-3,-9 3-2 2,-14-1-1-1,-10 4 3 2,-9 2 2-8,-14-1 2 4,-10 1-4 3,-5-3 1-2,3 1 0 3,-4-1 2-2,1-2-1 2,0-4 2-2,-1-1-2 1,7-4-1-1,9-2-2 1,-1 0 1-2,10 0-6 2,2-2-3 0,3-1-14 6,7 0-49-5,8 1-3-2</inkml:trace>
    </iact:actionData>
  </iact:action>
  <iact:action type="add" startTime="24114">
    <iact:property name="dataType"/>
    <iact:actionData xml:id="d9">
      <inkml:trace xmlns:inkml="http://www.w3.org/2003/InkML" xml:id="stk9" contextRef="#ctx0" brushRef="#br0">14888 14285 36 0,'-113'3'13'0,"53"-1"-10"1,-26-2 2 5,50 5 1 2,-32 6-5-1,-13 5-1-1,-14 2 0 3,-15 6 0-1,-6 0 2-1,-12 3 3 0,-6-6 9 1,-3-3 5-1,-6-5 0 1,-9-7-2-1,-3-4-7 3,-2-7-4-5,-7-3-1 3,3-2-1-1,-3 2 0 1,1 2 0 0,11 4 2 0,6 4 1-2,3 1 8 3,12 0 4 0,9-3 8-3,6-6 4 1,12-2-11 1,6 0-4-1,8-2-9 1,13-1-5-7,9 1 1 4,8 2-2 4,6 0 2-2,10 3-4 1,5-1 0-2,9 4 1 4,4-1 2-4,5 3-1 1,0-3-1 0,6 3 1 2,3-2 1-2,0-1-1 0,3 0-1 0,3-2 3 1,3-6 2 1,0-7 9-3,3-8 3 1,3-17-8 2,3-20-5-2,3-38-8 1,3-18 0-1,0-26-7 1,0-12-3-1,0-17 1 1,-3 2 2-2,-9 3 7 4,-6 12 2-5,0 22 8 3,-3 19 4-1,0 18-1 1,0 19 2-1,3 10-4 1,0 11-2-1,3 8-2 1,0 7 0 1,6 6 0-3,6 8 1 1,9 3-2 1,15 7 1-1,14 3-4 1,19 6-2-1,20 4 2 1,15 6 2-1,18 6-2 2,18 2-2-3,12 2 2 4,21 1 2-5,5-1 0 4,22 4 2-3,8-1-4 2,27 3 0 0,7-6 1 0,11 6 2-1,3-5-3 1,-6-3 0 0,-3-6 1-2,-6 1 2 2,-9 0-3 0,-6 4 0-1,-11 7-1 1,-13 2 0-1,-23 5 0 1,-22 3 0-1,-20-3 2 1,-20 3 0-1,-22 2-5 3,-15 8 1-5,-17 17 0 3,-19 17 2-1,-14 12-1 1,-12 26 1-1,-12 18 0 1,-12-2-2-1,-9-1 3 2,-6 6 2-2,-2-10 0-1,-1-11 2 2,3-8-2-1,3-1 2 0,6 4-40 1,3 2-14 0,12 3-37 7</inkml:trace>
    </iact:actionData>
  </iact:action>
  <iact:action type="add" startTime="27059">
    <iact:property name="dataType"/>
    <iact:actionData xml:id="d10">
      <inkml:trace xmlns:inkml="http://www.w3.org/2003/InkML" xml:id="stk10" contextRef="#ctx0" brushRef="#br0">6199 14899 132 0,'15'106'52'1,"-18"-40"-41"0,-6 26-4 2,3-49-5 4,-3 17-2 3,-3 9 2-4,-3-5-21 1,0-6-9 3,1-2-22-2,2-6-8-2,6-5 28 2,6-6 17-1</inkml:trace>
    </iact:actionData>
  </iact:action>
  <iact:action type="add" startTime="27180">
    <iact:property name="dataType"/>
    <iact:actionData xml:id="d11">
      <inkml:trace xmlns:inkml="http://www.w3.org/2003/InkML" xml:id="stk11" contextRef="#ctx0" brushRef="#br0">6205 15806 84 0,'51'-5'33'1,"-16"0"-26"0,31-3 7 1,-39 5 3 5,23-2-5 2,25-1-2-1,11 1-10-1,21 3-2-3,15 2 31-3,9 5 14 13,6 3 21-13,-3 0 11 14,0 0-28-14,0-3-12 10,3-2-21-10,3-1-12 0,3 4-4 13,5 4-21-13,4 6-10 14,0 8 3-14,-3 5 3 13,-6 3 13-13,-21-3 6 14,-15 0 8-14,-6-8 2 14,-12-2 2-14,-8-6 2 13,-7-3-1-7,-5-4 0-6,-10-4-3 13,-2 1 1-13,-13-3 2 14,-5-3 4-14,-6-2 5 14,-3-6 3-14,-4-7-9 13,-2-9-2-13,-3-12-6 14,0-14-3-14,-3-13-1 0,0-16 0 19,2-16 3-19,1-11 0 0,0-4-2 13,3-7 2-13,3-4 3 13,-4 10 1-13,1 8-10 14,-3 14-5-14,-3-14 12 14,-6 8 9-14,-6 11-4 13,-6 15-2-13,-3 17-5 14,-3 13-1-9,-9 12-3-5,-12 12-1 13,-20 10-3-13,-19 8 1 14,-32 8 0-14,-27 8 1 14,-24 0-9-14,-27 0-1 13,-5-3-7-13,-13-8 1 14,4-5-3-14,-7-5 2 14,10-6 12-9,2-5 7-5,1 3 4 13,5 0 4-13,10 2-1 14,11 9 2-14,18 2-4 14,21 0-2-14,18 5-12 13,14 3-2-13,28 2-36 14</inkml:trace>
    </iact:actionData>
  </iact:action>
  <iact:action type="add" startTime="28499">
    <iact:property name="dataType"/>
    <iact:actionData xml:id="d12">
      <inkml:trace xmlns:inkml="http://www.w3.org/2003/InkML" xml:id="stk12" contextRef="#ctx0" brushRef="#br0">10542 14830 76 0,'12'16'30'1,"0"-6"-24"0,9 19 4 3,-10-13 1 4,7 3 2-1,3 2 2 0,3-2 9 2,0-1 5-2,3 1 2 1,-1-4 3 0,1-1-18-1,0-1-7 0,-3-2-6 0,-3 2-9-6,-1-5-1 5,-2 0-19 2,-3-3-8-1,0 0-4 9,-3-2-35-8,-3 2 4-1</inkml:trace>
    </iact:actionData>
  </iact:action>
  <iact:action type="add" startTime="31112">
    <iact:property name="dataType"/>
    <iact:actionData xml:id="d13">
      <inkml:trace xmlns:inkml="http://www.w3.org/2003/InkML" xml:id="stk13" contextRef="#ctx0" brushRef="#br0">15825 15983 64 0,'63'11'27'1,"-45"-8"-21"0,2-1-1 1,-11 1-3 6,0 0-31 0,-3-3-10 0</inkml:trace>
    </iact:actionData>
  </iact:action>
  <iact:action type="add" startTime="31232">
    <iact:property name="dataType"/>
    <iact:actionData xml:id="d14">
      <inkml:trace xmlns:inkml="http://www.w3.org/2003/InkML" xml:id="stk14" contextRef="#ctx0" brushRef="#br0">15831 16044 52 0,'-44'24'22'0,"8"-3"-18"0,-27 14 4 7,34-19 3 1,-19 5-5-2,-18 3-1 2,-20-1 2-1,-9-1 0 1,-15-4 1 0,-24-2 0-1,-9 2-4 1,-18 4-3 0,-3 1 0-1,-5 4 1 1,-7-1 3 0,7-7 4-2,-7-9 9 2,6-10 6 0,4-10-11 0,-7-11-4-2,3-6-4 2,1-4-1-1,-1-4-2 2,9-5-2-8,-2 1 1 5,-4 2 1 0,9 0 1 2,-3 5-1 0,-2 0 1-1,2 3-2 1,-6 3-1-1,9 2 1 1,4 3-1-1,5 2 0 1,6 6 2-2,15 5-1 5,15 3 2-6,15 2 0 3,14 0 1-1,13 3 2 1,11 0 3-1,10 0-9 1,2 0-4-1,3 0-71 9</inkml:trace>
    </iact:actionData>
  </iact:action>
  <iact:action type="add" startTime="32567">
    <iact:property name="dataType"/>
    <iact:actionData xml:id="d15">
      <inkml:trace xmlns:inkml="http://www.w3.org/2003/InkML" xml:id="stk15" contextRef="#ctx0" brushRef="#br0">6851 16936 148 0,'30'11'55'1,"-9"-3"-43"0,11 7-19 3,-8-7-9 4,9 3-12-1,8-1-2 0,4 4 24 3,0-4 13-3,-1 1 31 1,-2-3 13-3,0 0-22 4,-6-3-11-1,-1-2-53-1,1-3-24 1,-3-8-7 1,-1-11 2-5</inkml:trace>
    </iact:actionData>
  </iact:action>
  <iact:action type="add" startTime="32764">
    <iact:property name="dataType"/>
    <iact:actionData xml:id="d16">
      <inkml:trace xmlns:inkml="http://www.w3.org/2003/InkML" xml:id="stk16" contextRef="#ctx0" brushRef="#br0">7300 16658 168 0,'-3'8'63'1,"3"3"-49"0,3 7 9 1,0-7 3 6,0 5-11 1,0 2-3-2,0 3-7 1,0 6-2 0,-3-1-1-2,-3-2-28-5,-3 0-12 6,-3-3-45 8</inkml:trace>
    </iact:actionData>
  </iact:action>
  <iact:action type="add" startTime="34024">
    <iact:property name="dataType"/>
    <iact:actionData xml:id="d17">
      <inkml:trace xmlns:inkml="http://www.w3.org/2003/InkML" xml:id="stk17" contextRef="#ctx0" brushRef="#br0">10634 15864 160 0,'12'93'63'0,"-15"-16"-49"1,-6 55 5 4,3-58 0 2,-3 32-11 2,-6 24-4-2,-2 2-6 2,-4 3 1-2,0-13 1 0,3-6-3-6,3-13 2 4,0-5-10 5,3-5-5-4,6-6-1 3,6-10 2-3,6-6-2 3,9-10 0-1,6-11 14-1,9-10 6-6,11-6 17 0,16-7 7 13,14-9-7-13,13-2-2 14,20-5-21-14,18-3-8 18,9 0 9-11,12 0 7-2,3 2 8 3,0 6 4-2,8-5 2 0,-8 5 3 0,-3 2-14-6,0 3-5 0,-6 3-18 14,-6 0-5-14,0 0-6 14,-9-1-1-14,-6-1 15 13,-12-7 6-13,-12-7 11 16,-2-5 7-16,-10-8 3 14,-6-14 3-14,-5-10-15 14,-13-11-3-14,-5-12 1 13,-9-15 1-13,-7-23 6 14,-5-7 5-14,0-49-7 0,-9-15-3 13,-9-3-5-13,-6-14 1 13,-9 20-6-8,-9 25-3-5,-6 22-49 14,-6 19-48 0,-9 12 29-14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41:09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25">
    <iact:property name="dataType"/>
    <iact:actionData xml:id="d0">
      <inkml:trace xmlns:inkml="http://www.w3.org/2003/InkML" xml:id="stk0" contextRef="#ctx0" brushRef="#br0">6312 8956 184 0,'-50'13'71'0,"17"-5"-55"1,-24-2-2 4,28-4-4 3,-10 1 2 1,-9-3 2-3,-11-3-7 2,-7 1-4-1,-8-9-2 1,-4-7-4-7,-2-9 2 6,-6-7 3 0,-1-14 1 0,-5-13-15 3,3-13-4-4,14-11-16 1,13-2-6 1,14-8 14 0,18 0 6-1,22 2 36 1,19-2 17-2,19 0 16 3,21-6 6-2,17 3-15 0,16 5-8 0,14 6-4 2,9 16 0-3,6 10-10 3,9 16-4-2,9 16-14 0,0 16-4 0,3 23-15 1,6 19-6-1,-6 27 1 2,-9 18 2-3,-3 18 10 2,-6 6 3 0,-15 6 5-1,-14-9 3 0,-22-8 9 2,-23-2 5-3,-27-6-7 2,-27 1-2 0,-27-1-22-1,-18-8-9 0</inkml:trace>
    </iact:actionData>
  </iact:action>
  <iact:action type="add" startTime="3300">
    <iact:property name="dataType"/>
    <iact:actionData xml:id="d1">
      <inkml:trace xmlns:inkml="http://www.w3.org/2003/InkML" xml:id="stk1" contextRef="#ctx0" brushRef="#br0">3976 3244 340 0,'-6'-3'129'0,"3"-2"-100"1,-6-3 20 5,6 3 2 0,3-9-24 3,3-4-5-3,6-17-22 2,3-23-8-1,8-26 4 2,16-22-10-8,12-24-2 5,11-13-1 1,10-2 0 2,5 10 14-1,4 16 6-1,-4 23-5 1,3 30-3-1,4 19-2 1,-1 23-1-1,-6 34 0 1,4 33 0-1,-7 26 2 1,-8 29 4-1,-7 7 1 2,-14 20 3-3,-12-1-1 2,-15 8-1-1,-15-5 1 1,-15 0-1-1,-18-5 0 1,-12-11 0-1,-11-18-3 1,-10-14 0-1,4-21-1 0,-10-18 0 2,4-16-4-2,5-19-2 0,4-15 5 1,11-25 2-3,13-20 16 3,11-14 8 0,12-13 3 0,12-6 1-1,12 6 3 1,9 16 3-1,11 13-11 2,10 19-4-3,18 10-9 2,17 16-3-1,12 16-2 1,4 5 1-1,-1 6 4 1,-3-1 4-1,-3-2-6 1,-2-2-3-1,-4-4-74 1,-5-7-34-2,11-11-67 10</inkml:trace>
    </iact:actionData>
  </iact:action>
  <iact:action type="add" startTime="3856">
    <iact:property name="dataType"/>
    <iact:actionData xml:id="d2">
      <inkml:trace xmlns:inkml="http://www.w3.org/2003/InkML" xml:id="stk2" contextRef="#ctx0" brushRef="#br0">6497 3281 360 0,'-33'-11'134'0,"0"1"-104"1,-32-9-2 6,32 14-8-2,-9-8-24 4,-8-1-7-2,-4-4-47 1,10-3-22-2,8-16-56 3,12-19-24-2</inkml:trace>
    </iact:actionData>
  </iact:action>
  <iact:action type="add" startTime="4020">
    <iact:property name="dataType"/>
    <iact:actionData xml:id="d3">
      <inkml:trace xmlns:inkml="http://www.w3.org/2003/InkML" xml:id="stk3" contextRef="#ctx0" brushRef="#br0">6711 2709 372 0,'-39'-16'140'1,"1"11"-109"0,-28-3-9 4,39 3-11 2,-5-3-36 1,-16-3-8-1,3 3-98 1,10 1-41-1,14-7 66 3,18 1 35-5</inkml:trace>
    </iact:actionData>
  </iact:action>
  <iact:action type="add" startTime="4532">
    <iact:property name="dataType"/>
    <iact:actionData xml:id="d4">
      <inkml:trace xmlns:inkml="http://www.w3.org/2003/InkML" xml:id="stk4" contextRef="#ctx0" brushRef="#br0">5437 3307 152 0,'-3'0'57'0,"-3"0"-44"1,6 0 14 4,0 0 3 1,0 0-4 3,6 0-1-2,-3 0-2 2,3-5-3-2,0 2-10 1,0 1 2-7,-6-1 2 5,3 3-5 2,0-5-1-2,0 2 5 3,0 0 1-3,0 3 4 2,-3 0 1 0,0 0-6-1,-6 11 0 0,-9 8-8 2,-15 20-1-2,-6 14-2 1,-2 27-2 0,2 15-2 1,6 11 1-4,15-16 3 5,9-3 1-4,15-5 1 2,12-11 2-1,12-10-3 2,9-16 0-3,2-13-23 2,4-11-9-1,3-18-50 2,-7-16-19-3,7-17-15 8</inkml:trace>
    </iact:actionData>
  </iact:action>
  <iact:action type="add" startTime="4861">
    <iact:property name="dataType"/>
    <iact:actionData xml:id="d5">
      <inkml:trace xmlns:inkml="http://www.w3.org/2003/InkML" xml:id="stk5" contextRef="#ctx0" brushRef="#br0">5836 3818 316 0,'-30'-8'121'0,"-3"0"-95"1,-20-10-2 6,23 7-6 0,-18-5-30 0,-11-5-6 1,-4 2-103-1,19 1-48 0,-19-9 73 1,19-10 36-1</inkml:trace>
    </iact:actionData>
  </iact:action>
  <iact:action type="add" startTime="5297">
    <iact:property name="dataType"/>
    <iact:actionData xml:id="d6">
      <inkml:trace xmlns:inkml="http://www.w3.org/2003/InkML" xml:id="stk6" contextRef="#ctx0" brushRef="#br0">7381 3437 360 0,'6'-77'134'1,"0"24"-104"0,9-39 5 3,-4 47-4 3,10-40-16 2,9-10-3-2,12-14-5 1,8-7 0-1,4 5-4 2,5 16-4-8,4 20 0 6,5 9-1 0,1 21-2-2,5 22-6 4,1 28-2-2,-7 27 0 1,-2 26 2-1,-13 16 6 0,-14 21 2 0,-18 24-1 3,-15-2 2-4,-18 15-4 2,-18-2 1-1,-12-6-11 1,-11-13-6-1,-7-18-4 0,1-25-2 2,-1-28 12-1,1-27 7-2,2-13 5 2,9-26 2 1,13-16 18-3,14-22 9 1,12 1 2 1,12-1 3-1,12 16-2 1,6 3 2-1,8 19-19 1,7 2-7-2,6 14-6 3,5 10-3-1,1 7 0 0,0 9 3-1,-7 8-7 0,-5-3-2 0,-6 3-96 1,-6-11-41 0,-6-10 12 6</inkml:trace>
    </iact:actionData>
  </iact:action>
  <iact:action type="add" startTime="5762">
    <iact:property name="dataType"/>
    <iact:actionData xml:id="d7">
      <inkml:trace xmlns:inkml="http://www.w3.org/2003/InkML" xml:id="stk7" contextRef="#ctx0" brushRef="#br0">8845 3270 308 0,'-6'0'115'1,"-12"6"-89"0,-5 12 1 4,11-5-4 1,-6 14-9 3,-3 7 2-2,-3 16-5 1,3 11-1 0,6 21-6-1,4 3-1-6,8-11 3 4,3-5-1 3,6-8 0 0,5-8-19 2,7-11-5-4,9-8-97 8,15-18-80-6,5-16 64 0</inkml:trace>
    </iact:actionData>
  </iact:action>
  <iact:action type="add" startTime="5958">
    <iact:property name="dataType"/>
    <iact:actionData xml:id="d8">
      <inkml:trace xmlns:inkml="http://www.w3.org/2003/InkML" xml:id="stk8" contextRef="#ctx0" brushRef="#br0">9119 3646 324 0,'-24'-11'121'1,"-6"3"-95"0,-23-5 5 1,26 13-4 5,-12-8-20 2,-5 3-4-2,-7-8-22 1,-5 0-10-1,-1-1 15 1,1-4-46-7,2-1-17 5,6 3-37 9</inkml:trace>
    </iact:actionData>
  </iact:action>
  <iact:action type="add" startTime="6167">
    <iact:property name="dataType"/>
    <iact:actionData xml:id="d9">
      <inkml:trace xmlns:inkml="http://www.w3.org/2003/InkML" xml:id="stk9" contextRef="#ctx0" brushRef="#br0">9387 3953 372 0,'0'0'140'1,"-6"3"-109"0,-15-6-9 4,6-2-11 1,-6-1-20 3,-2-2-4-3,-4 0-29 2,3-2-10-1,0-3-88 1,3-6-38-1</inkml:trace>
    </iact:actionData>
  </iact:action>
  <iact:action type="add" startTime="6363">
    <iact:property name="dataType"/>
    <iact:actionData xml:id="d10">
      <inkml:trace xmlns:inkml="http://www.w3.org/2003/InkML" xml:id="stk10" contextRef="#ctx0" brushRef="#br0">9723 3834 404 0,'6'8'151'1,"-9"-8"-118"0,6 13-8 3,0 0-12 5,0 0-14-2,3 11-2 0,3 11-69 0,3 4-29 2,3 14-50-2,9 0-19 0</inkml:trace>
    </iact:actionData>
  </iact:action>
  <iact:action type="add" startTime="6648">
    <iact:property name="dataType"/>
    <iact:actionData xml:id="d11">
      <inkml:trace xmlns:inkml="http://www.w3.org/2003/InkML" xml:id="stk11" contextRef="#ctx0" brushRef="#br0">11477 3551 320 0,'-54'-14'121'0,"3"7"-95"1,-50-1 0 4,51 2-7 3,-19-2-14 0,-20 3-1 0,-6-3-22-1,-4 3-10 1,1-8-92 0,-3-6-41-1</inkml:trace>
    </iact:actionData>
  </iact:action>
  <iact:action type="add" startTime="6963">
    <iact:property name="dataType"/>
    <iact:actionData xml:id="d12">
      <inkml:trace xmlns:inkml="http://www.w3.org/2003/InkML" xml:id="stk12" contextRef="#ctx0" brushRef="#br0">12197 2360 228 0,'6'0'85'1,"-9"13"-66"0,-12 32-1 3,9-10-6 4,-6 23 11 1,0 27 8-3,0 31-5 1,-3 3-1 1,-2-3-14 1,-1-4 2-9,-3-15 1 8,3-12-5-2,3-19-1 1,3-21-2 1,3-5 1-1,6-32 38 8,3-11-16-7,6-13-5-1,3-13-9 1,3-10-3-1,3-6-9 2,0-8-2-3,3-11-3 1,5-15-2 0,4-3 0 1,0 2 0 0,0 14 3 0,0 3 0-1,-4 10 7 1,1 8 6 1,-3 10-6-3,-3 9-3 0,0 5-5 3,0 10-1-2,-3 9-5 1,-4 10 0-1,1 0 2 2,-3 10 3-2,-3 8 0 1,-3 14-1-2,-3 13 3 4,-3 13 0-4,-3 11-2 1,0 21 0 1,0 18 4-1,-3 3 1 0,1 11 0 1,-1 0-2-1,3-1 1 2,0-18 1-1,3 1 3-2,3-9 2 1,0-8 8 1,3-5 2-2,3-11-2 3,3-2 1-2,2-3-3 1,1-5 0 0,0-8-5 0,0-6-3-2,3-10 2 4,-3-5 0-5,0-6-6 3,0-10 0-1,-3-3 1 1,0-5 1-1,0-3-1 1,0 1-2-1,-4-4 1 1,1-2 1 1,3 0-3-2,-3-3-2-1,-3-2 2 2,0 0 0-1,-3-3-2 1,3 2 0-1,-3-2 4 1,0 0 1-1,0 0-5 1,0 0 0-1,0 0-1 3,0 0 2-6,0 0-8 5,0 0-3-3,0 0-22 3,0 0-10-2,3-2-60 2,-3-4-25-3,3-7-20 11</inkml:trace>
    </iact:actionData>
  </iact:action>
  <iact:action type="add" startTime="7999">
    <iact:property name="dataType"/>
    <iact:actionData xml:id="d13">
      <inkml:trace xmlns:inkml="http://www.w3.org/2003/InkML" xml:id="stk13" contextRef="#ctx0" brushRef="#br0">13402 2479 304 0,'-20'0'112'0,"8"5"-87"1,0 1 9 6,9 2-1-1,0-3-23 2,0 3-5-1,0 5-4 0,3 0 1 1,0 1-1-1,3-1-1-6,0 0 3 5,0-2-2 3,0-3-1-2,0-3-2 1,-3 3 1-1,0-8 1 0,0-5 2 1,-3-3-1-1,0-6 2 1,-3 1-4 0,0-5 0-1,0-4 1 1,0 7 0-2,0-1 2 3,0 5 1-2,-3 1-1 1,0 4 1-1,-6 6-7 1,-6 8 1-1,-8 11 1 1,-10 12 1 0,-3 4 1-1,4 10 2 1,5 2-1-1,6 9-1 0,12-3 1 1,12-5 1-1,15-3 1 1,15-14 3-1,12-4 6 1,5-14 4-1,1-13 1 1,3-13-1-1,2-14-4 2,1-12-2-3,-4-6-6 2,-5-22-3 0,-6-23-5-1,-9-7-2 0,-10-9-2 1,-11-11 2-2,-9-2 6 3,-9 16 4-1,1 5 3-1,-4 14 3 0,3 17-3 1,0 4 1-1,0 10-14 1,3 13-3-1,0 9-64 1,-3 17-27-1,0 14-53 8</inkml:trace>
    </iact:actionData>
  </iact:action>
  <iact:action type="add" startTime="8765">
    <iact:property name="dataType"/>
    <iact:actionData xml:id="d14">
      <inkml:trace xmlns:inkml="http://www.w3.org/2003/InkML" xml:id="stk14" contextRef="#ctx0" brushRef="#br0">14248 2101 20 0,'0'5'8'0,"0"-2"-6"1,-9 7-10 3,6-10-2 4</inkml:trace>
    </iact:actionData>
  </iact:action>
  <iact:action type="add" startTime="9095">
    <iact:property name="dataType"/>
    <iact:actionData xml:id="d15">
      <inkml:trace xmlns:inkml="http://www.w3.org/2003/InkML" xml:id="stk15" contextRef="#ctx0" brushRef="#br0">14295 1865 260 0,'-9'14'96'1,"-3"17"-75"0,-8 43-8 4,11-23-9 2,-6 10-5 0,-6 28 0 1,-3 20-4 0,0-3 1 0,1 5 2 0,5-5-1-8,9-8 1 5,12-14 4 4,12-12 1-2,11-9 23 1,16-10 10-1,12-8 4 2,11-13 3-4,7-3-7 4,2-5-1-2,0-8-9 3,1-6-2-5,-4-10-11 2,-5-5-5 1,-10 5-25 0,-8-5-9-1,-9 2-73 1,-10 3-32-1,-8 8-13 9</inkml:trace>
    </iact:actionData>
  </iact:action>
  <iact:action type="add" startTime="9395">
    <iact:property name="dataType"/>
    <iact:actionData xml:id="d16">
      <inkml:trace xmlns:inkml="http://www.w3.org/2003/InkML" xml:id="stk16" contextRef="#ctx0" brushRef="#br0">14944 3567 340 0,'-74'-6'126'1,"-4"1"-98"0,-23-16 10 2,54 10-3 5,-40-5-16 0,-11-10-1-1,-18-1-8 2,-9-2-2 0,0 0-4-2,-9-2-1-6,3 4 1 3,6 1-5 5,6 2 1-2,3 3 0 1,9 7 0-1,8 1-20 1,19 0-9-2,15 8-18 3,14-3-6-2,12 8-32 2,18-6-10-3,21 6-14 9</inkml:trace>
    </iact:actionData>
  </iact:action>
  <iact:action type="add" startTime="9680">
    <iact:property name="dataType"/>
    <iact:actionData xml:id="d17">
      <inkml:trace xmlns:inkml="http://www.w3.org/2003/InkML" xml:id="stk17" contextRef="#ctx0" brushRef="#br0">13003 3921 272 0,'-32'21'104'1,"14"-5"-81"0,-3 5 9 3,15-13-2 4,0 3-16 0,0 2-5-2,3 0-4 3,3 1 1-2,3-1-3 1,9 0-4-7,6 0 0 5,6-7 3 2,0-4 1-1,-1-2 7 0,1-5 6 1,0-3 1 0,-3-8-1-1,-3-8-15 1,-3-2-7-1,-6-1-5 1,-4-7 1-1,-5 5 4 2,-3 0 3-3,-5 5 0 1,-7 5-1 2,-6 9 5-2,-6 5 3 0,-6 7-3 1,-5 9-1 0,-4-3 0-1,-3 5 2 0,1 5-1 1,2-4 2-1,6 4-2 1,6-5-1-1,10-5 3 1,11 3 0-1,12 0 3 1,12-1 1-1,8 3-3 2,13-5-3-3,3 0 0 2,2-2 1-1,1-6-3 1,-3 0-2 0,-3-3-9-1,-7-2-3 0,-5-1 6 1,-3 4 2-1,-3-1 2 9,-3 0 6-8,-3-2 1-1,-3 2-3 0,-3 1-1 0,-1-1-6 2,-5 3 0-3,-3 0-1 2,-8 0 1-1,-7 0 5 1,-6 3 1 0,-6 2-1 0,0 3 2-2,1 5 5 2,-1 3 2 0,3 3 4-1,3 4 1 0,6 1 3 1,6 3 4 0,4-3-8 0,5-1-1-2,9 1-3 2,5-11-1 0,4-2 3-1,6-3 3 0,3-13-4 2,0-6-2-2,3-10-2 1,-4-11-3-2,-2-10-6 2,-3-16-1 0,-6-14 1 0,-6-5 3-2,-9 6 6 2,-9 2 3 0,-6 0-2-1,-6 3-1 1,-5 0-3 0,-4 8-1-1,0-3-1 0,-3 5-2 0,1 4-17 1,-1 4-9 0,3 3-37 0,3 0-15-2,7-5-43 10</inkml:trace>
    </iact:actionData>
  </iact:action>
  <iact:action type="add" startTime="10672">
    <iact:property name="dataType"/>
    <iact:actionData xml:id="d18">
      <inkml:trace xmlns:inkml="http://www.w3.org/2003/InkML" xml:id="stk18" contextRef="#ctx0" brushRef="#br0">13637 4352 264 0,'-14'-15'101'1,"8"-1"-78"0,0-8 4 2,6 8-1 5,6-10-8 0,9-14-1-1,5-5 6 1,7-3 3-1,9-10-14 1,6-11 4-7,-1 8 2 5,4 8-10 3,-3 14-2-3,-4 7-9 2,-2 8 0 0,-3 22-4 0,-1 15 0-1,-2 19-1 1,-6 10 2-2,-6 13 2 2,-18 12-1 1,-21 4 4-3,-15-5 0 1,-11-5-21 2,-10-16-10-2,-5-19-11 1,-1-15-1-2,7-24 24 2,8-11 13 0,12-5 50 0,9-3 21-2,13 0-7 3,8 6-4-3,9 2-21 2,11 8-8-1,10 6-19 2,15 12-7-2,18 12-53 1,17 17-21-2,6 6-88 11</inkml:trace>
    </iact:actionData>
  </iact:action>
  <iact:action type="add" startTime="11197">
    <iact:property name="dataType"/>
    <iact:actionData xml:id="d19">
      <inkml:trace xmlns:inkml="http://www.w3.org/2003/InkML" xml:id="stk19" contextRef="#ctx0" brushRef="#br0">16120 2270 220 0,'0'0'85'0,"-18"19"-66"1,-15 42-10 5,13-6-7 1,-13 30-11 1,-15 52 1-1,-8 43-1 1,-10 40 3 0,-2 34 4-1,2 2 1-6,1-4 3 7,8-3-3-2,7-32 0 1,5-27 3 1,6-10 1-1,9-32 16 0,7-24 10 2,5-15-4-2,0-24-2 0,-3-14-16 1,-3-13-4 0,-9-7-13 0,-8-12-6-2,-19-10-6 2,-23-5 1-1,-21-5-1 2,-21-14 0-3,-24 3 8 2,-15-8 4 0,-23 3 6 0,-19-6 2-1,-20-2 6 1,-12-3 5-1,-12 0-1 1,-18 0 1-2,-6-3 1 3,-9-2 1-2,-8 2-3 0,-7-5 0 1,0-2-1-1,-5-3 3 1,5 0 8 1,3-1 6-3,1-4-4 1,-1-3-2 0,-3-5-8 2,-2-4-4-2,-1-4-3 0,4 0 0 0,2 5-4 2,-50-3 0-2,26 14 1 0,27 7 2 1,16 11 3 0,8 13 4-1,6 9-4 1,-3 7-1-1,6 0 0 1,0 8 0-1,-3-2 6 1,6-1 6-1,6-5 5 1,-3-2 2-1,6-11-12 0,18-14-7 1,-4-12 11-1,10-11 4 1,12-16-9 0,17-16-3-1,10-21-3 0,23-24 2 1,9-16-3-1,21-28-2 1,9-20-9 0,6-31-5-1,18-11-15 0,12-15-8 1,14 5 9 0,19 5 5-1,14 5 24 0,18 14 10 1,15 15 2 1,21 0 2-3,9 1-11 1,24 7-3 1,11-2-4 0,21 8 0-2,25 10-3 3,26 3 1-2,29 13 2 0,22 24 1 1,35 10-4 0,33 17 1-1,30 7 2 1,38 8 1-1,31 17-2 1,29 15 0-2,30 10-5 3,17 11-2-2,19 3 2 1,5 11 3-1,10 7 3 1,11-2 1-2,6 5 1 4,15 13 0-3,0 0 0-1,18 14 0 2,6 4-3 0,0 1 2-1,3 2 1 2,-3 4 2-2,-12-4-1 0,-15 6-1 1,-26-3 1-1,-40 10-1-1,-32 17 0 3,-44 15 0-2,-25 11 0 1,-26 21 0-1,-24 22 0 1,-33 1 2-2,-30 4 3 3,-38 0 4-3,-42-22-4 3,-36-5-3-1,-29 8-1-2,-25 16-1 2,-26 11-60 0,-24 23-24-2,-18 16-40 11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41:37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00">
    <iact:property name="dataType"/>
    <iact:actionData xml:id="d0">
      <inkml:trace xmlns:inkml="http://www.w3.org/2003/InkML" xml:id="stk0" contextRef="#ctx0" brushRef="#br0">2487 3067 244 0,'72'-75'93'1,"-40"46"-72"0,16-13-6 2,-33 18-8 6,15-2-10-2,5-1 0 1,1-4-5 0,9-1-2-1,2 3 5 1,7-8 0-7,9 2 3 4,-4-2 2 3,13 8 2 1,-1 3-3-2,9 10 0-1,7 8-1 3,-1 8 0-2,6 13 2 1,-2 6 2-3,2 7-6 5,0 0 1-2,0 14 1-2,-8 10 1 0,2 9 1 4,-6 9 2-3,1 9 3 1,-7 13 2-1,-5 21-1 0,-7 0 1 1,-11 16-2 0,-10 14 2-2,-8-9 0 2,-9 11 1 0,-6 5-4-1,-3 5-3 0,-15 9 2 2,0-6 2-2,-9-5 2 1,-9-6 3-2,-6-10-1 3,-12-8 2-1,-5 0-6-1,-4-8-1 0,-12 3-2 1,1-6-2-2,-4-5-2 2,-17 1 1-1,-6-14 1 1,-1-6 0 0,-17 3 2 0,0-18 1-2,3-11-1 4,-4-15 1-5,10-14 4 3,-6-22 4-1,-3-9 0 2,0-17 3-2,-4-18-3 0,-2-21 1 0,0-27-5 2,-3-13 1-1,0-29-5-1,6-19-2-1,8-10 0 3,13-24-1-2,12 6 4 0,8-6 5 0,7-3-1 1,11 14 3-1,6-3-4 2,15 7-2-3,15 7 0 4,9-9 1-5,24 0 6 3,24 8 2-1,11-5 1 1,22 5 1-1,5 14-6 1,21-3-2-1,3 13-2 1,12 15 1 1,9 15-9-4,3 15 0 2,6 21-2 2,3 16 2-2,-12 13-1 2,-9 24 1-3,-12 16-25 2,-17 16-9 0,-19 42-50 0,-17 37-23-1,-13 27-33 8</inkml:trace>
    </iact:actionData>
  </iact:action>
  <iact:action type="add" startTime="22825">
    <iact:property name="dataType"/>
    <iact:actionData xml:id="d1">
      <inkml:trace xmlns:inkml="http://www.w3.org/2003/InkML" xml:id="stk1" contextRef="#ctx0" brushRef="#br0">3696 4927 176 0,'9'-14'66'1,"-12"12"-52"0,-6-4-34 3,0 6-18 4,0-5-27 0,-3 5-10-2</inkml:trace>
    </iact:actionData>
  </iact:action>
  <iact:action type="add" startTime="23125">
    <iact:property name="dataType"/>
    <iact:actionData xml:id="d2">
      <inkml:trace xmlns:inkml="http://www.w3.org/2003/InkML" xml:id="stk2" contextRef="#ctx0" brushRef="#br0">3663 5718 192 0,'3'-3'74'1,"-3"3"-58"0,0 0 3 4,0 0-2 2,0 0-16 1,-3-5-2-1,3 5-22 1,-6 0-10-2,0-3-47 3,0 0-21-2</inkml:trace>
    </iact:actionData>
  </iact:action>
  <iact:action type="add" startTime="23937">
    <iact:property name="dataType"/>
    <iact:actionData xml:id="d3">
      <inkml:trace xmlns:inkml="http://www.w3.org/2003/InkML" xml:id="stk3" contextRef="#ctx0" brushRef="#br0">3895 5932 124 0,'15'0'46'1,"-9"0"-35"0,3 0 7 2,-3 3 4 5,0-1-9-1,3 1 0 0,-9 0-3 1,3-1-1 0,-3 3-5 0,0 6 2-7,-3 5 0 5,3 8 13 2,-9 8 5-1,3 7-4 1,0 4 1-1,-3 7-6 1,3 11-1-1,0 5-4 1,0 11-1 1,3-1-1-2,3 9 2-1,0 10-1 2,0 3 0-1,9 5-3 1,3 3 1 1,6 5-4-3,3-2 0 0,3-6 3 3,-1 5 1-1,4 1 1-1,0-9 2 0,0 1-5 1,0-3-3-1,-1-6 3 2,1-2 4-3,3-5-3 4,3-6 2-6,-1 1-5 4,4-6-2 0,3 0 0 0,2 3 1-1,1-6-1 2,0-7 2-2,-7-9 0 0,1-5 3 1,-6-10-1-1,-3-3 2 0,0-8-6 0,5-2-1 2,4 2 0-1,0-3 2-1,-1-2-3 1,4 3 0-1,0 2-1 0,-3 2 0 0,-4 1 2 2,-2-3 0-2,-6-2 2-1,-3-6 1 2,-6-5-6 1,-1 0-2-2,-2-8-3 0,3-3 0 0,-9 0 0 1,3 0 0 1,0-5 5-3,0 0 1 1,0 0 4 1,0-2 3 0,-6-1-4 0,3-2-3-1,0 0-2 0,3-3 3 1,0-6-2-1,3 1-1 0,5-3 0 3,1-2 3-5,6-6 2 3,3 0 2 0,3-2 3 0,2-6 3-1,4-5-2 1,0 0-2-1,-3 3 2 1,-1-4 0 0,1-1-6-2,0-1-2 1,-3 3 2 2,-4 0 1-2,7-3 2 0,3 6 2 1,2 2 3 0,1-2 5-2,-3-1-4 2,0 1 2-1,-1-3-7 3,-2-5-1-4,0-14-2 1,-3-10 1 0,-1-8-4 1,-2-3-2 0,-3-10 2-1,-3-8 0 1,-9 2-2 0,-3-8 2-1,-3 3-1 1,-3 1 0 0,-3-1 2-1,-6 2 2 0,-3 1-3 0,-3-8 0 1,-6 0 1 0,-3 5 0-2,-3 0-3 2,-6-5 0 0,-5 0-3 1,-10 7 1-3,-8 6-2 1,-7 0 0 1,-8 6 6-1,-13 2 2 1,-8 5-2-1,-9 8-1 1,-1 6-2 0,-11 13 0 0,-12 7-2-2,0 9-1 2,-3 13 1 0,0 13 4-2,3 13 1 2,15 13 3 0,9 14 3 0,8 16 2-1,10 2-3 0,9 0-3 1,11 3 4 1,10 3 4-3,2 2-5 1,9 6 0 1,9 4-2 0,4 4 1-1,11-1-11 0,6-7-2 1,0-3-28-1,12-14-11 2,6-4-86 5,18-17-53-6,8-21 86-1</inkml:trace>
    </iact:actionData>
  </iact:action>
  <iact:action type="add" startTime="25648">
    <iact:property name="dataType"/>
    <iact:actionData xml:id="d4">
      <inkml:trace xmlns:inkml="http://www.w3.org/2003/InkML" xml:id="stk4" contextRef="#ctx0" brushRef="#br0">4955 8506 208 0,'36'-21'79'1,"-19"11"-61"0,10-12-1 3,-12 12-2 3,15-11-13 2,9-6-3-2,14-5 2 1,13-7 3-1,8-4-1 1,18-2 7-8,12 1 5 8,16 4-5-2,-1 11-3 3,15 5-4-1,-6 11-3-2,0 7-2 2,5 6 1-1,-5 11 1 1,-8 7 2 1,-13 9 3-2,-6 7 2-1,-9 9 1 2,-8 4 2-1,-16 4-1 1,-8 4 0 0,-19 14-3-2,-17 13 1 3,-21 8-2-1,-18 13 0-1,-18 3 1 0,-20-3 1 1,-16-10-3-1,-14-3-3 0,-6-16-3 1,-7-11 1-2,-5-5 1 3,0-7 2-2,0-6-1 1,6-8-1 0,-1-8 3-1,7-8 0 0,3-10 1 1,2-9 2-1,7-10-12 1,6-10-3-1,5-11-42 1,7-16-19-1,5-24-48 8</inkml:trace>
    </iact:actionData>
  </iact:action>
  <iact:action type="add" startTime="26158">
    <iact:property name="dataType"/>
    <iact:actionData xml:id="d5">
      <inkml:trace xmlns:inkml="http://www.w3.org/2003/InkML" xml:id="stk5" contextRef="#ctx0" brushRef="#br0">6056 8670 232 0,'27'3'88'1,"-24"-3"-69"0,-6-3-104 3,3 3-50 4</inkml:trace>
    </iact:actionData>
  </iact:action>
  <iact:action type="add" startTime="26353">
    <iact:property name="dataType"/>
    <iact:actionData xml:id="d6">
      <inkml:trace xmlns:inkml="http://www.w3.org/2003/InkML" xml:id="stk6" contextRef="#ctx0" brushRef="#br0">6982 8154 352 0,'3'3'132'1,"0"0"-103"0,-6 2-10 4,3-5-11 4,0 3-19-2,0 2-3-1,0 0-11 2,0-5-4-1,0 0 16 2,0 0-22-8,6 3-6 4,3-3-10 3,9-3-4-1,2-5-31 9,10-2-15-7,9-6 54-4</inkml:trace>
    </iact:actionData>
  </iact:action>
  <iact:action type="add" startTime="26639">
    <iact:property name="dataType"/>
    <iact:actionData xml:id="d7">
      <inkml:trace xmlns:inkml="http://www.w3.org/2003/InkML" xml:id="stk7" contextRef="#ctx0" brushRef="#br0">8512 7469 100 0,'6'-8'38'1,"-3"8"-29"0,-3 0 6 3,0 0 0 4,0 0-8-1,0 0-2 1,0 0 1-1,0 0 3 1,0 0 2-1,0 0 1 0,0-2 2 0,0 2 2 1,0 0-9 0,3-3 2-7,-3 3 2 5,3 0 9 2,3-3 5-1,0 1 2 2,0-1 1-3,0 0-2 2,-1 3 1-1,1 0-9 2,0 0 0-3,3-2-9 2,-6 2-3 0,0 0-6 0,0 0-2-1,-3 0 1 0,0 0 0 1,0 0-46-1,0 0-20 0,-3 0-52 9</inkml:trace>
    </iact:actionData>
  </iact:action>
  <iact:action type="add" startTime="27028">
    <iact:property name="dataType"/>
    <iact:actionData xml:id="d8">
      <inkml:trace xmlns:inkml="http://www.w3.org/2003/InkML" xml:id="stk8" contextRef="#ctx0" brushRef="#br0">8714 7750 156 0,'-30'13'57'1,"4"0"-44"0,-19 3 7 2,21-8 1 5,-14-3-9 0,-10-2 1-1,-6-8-2 2,-5-14 1-2,-10-15-6 1,-8-17-4-7,-3-17 1 5,5-17 0 4,7-10 3-4,11-6-1 1,13-10 2 1,11-5 18 0,15 4 8 1,12-1 1-3,18-1 0 2,21 3-13-1,20 8-3 0,19 7-10 1,11 9-3 0,18 13-8-1,12 18-2 0,-26 17-7 1,58 28 0-1,4 22 1 2,-6 26 2-3,-9 29 1 3,-12 21 2-3,-15 16 4 2,-17 19 1-1,-19 2-2 1,-20 9 2-1,-19-1 1 1,-17-10 2 1,-15-16 3-3,-15-3 4 1,-11-8 5 1,-7-10 1-1,-3-11 0 1,-3-11 4-1,7-7 2 1,-1-11 2-1,3-11-8 1,3-5-4-1,7-5-4 2,2-3-2-3,-3-2-3 2,6-6-2-1,3-2-41 1,6-3-20-1,3-6-55 7,6-10-66-6,6-13 57 0</inkml:trace>
    </iact:actionData>
  </iact:action>
  <iact:action type="add" startTime="27689">
    <iact:property name="dataType"/>
    <iact:actionData xml:id="d9">
      <inkml:trace xmlns:inkml="http://www.w3.org/2003/InkML" xml:id="stk9" contextRef="#ctx0" brushRef="#br0">9009 7747 124 0,'-3'0'49'1,"0"3"-38"0,3-1 17 0,0 1 6 0,0-3-1 10,3 5 1-10,6 3-8 14,3 3-4-14,9 2-12 13,8 6 2-13,7 4 2 0,12 1 8 13,5 3 4-13,10-1 5 17,2 1 4-17,4-4-8 14,-4 1-4-14,7-3-2 13,2-2-1-13,-17-6-3 14,23 3 2-14,-3 0 1 0,-2-6 0 12,-4-2-7-12,1-2 0 14,-4-6-10-14,4 0-4 17,-7 0-5-11,-2-3-1-6,-4-2-5 13,-2-3 0-13,-1-3 1 14,1-5 5-14,-4-2 3 14,-2-1 2-14,0-5-4 13,-7 1 1-13,-2-4-5 14,0-2 1-14,-7-3-7 14,-2 1-1-9,-3 1-7-5,3 1 0 0,-7 0-15 13,-5 3-3-13,-3-3-9 13,-3 5-4-13,-3 3 10 14,-3 5 4-14,-3 3 18 13,-3 2 9-13,-3 3 8 14,-3 3 5-14,-3-1 14 14,0 4 8-9,-3 4 11-5,-6 1 6 16,-6 5 0-16,-9 8-2 14,-11 10-7-14,-13 9-4 13,-5 7-10-13,-1 0-3 14,-2 3-5-14,-4-5 0 14,4-3-7-14,2-2-1 0,12-4 2 16,7-4 1-16,11-6 1 14,6-5 2-14,18-11 6 14,15-8-16 0,15-12-6-14,12-15-6 14,11-20-4-14,13-13 12 0,8-3 4 12,-2 5 3 3,-7 8 1-15,-5 10 6 5,-7 12 4-5,-2 7 1 13,-3 11 3-13,2 5-7 16,-5 10-4-16,0 9 0 13,-3 7 0-13,-1 12 5 14,4 12 3-14,0 11-6 14,2 5-1-14,1 6-18 16,0 12-7-15,2 14-39-1,10 11-16 13,8 10-55 2</inkml:trace>
    </iact:actionData>
  </iact:action>
  <iact:action type="add" startTime="29851">
    <iact:property name="dataType"/>
    <iact:actionData xml:id="d10">
      <inkml:trace xmlns:inkml="http://www.w3.org/2003/InkML" xml:id="stk10" contextRef="#ctx0" brushRef="#br0">11634 6956 260 0,'-3'-3'99'1,"3"1"-77"0,0 2 2 3,3 0-4 4,0-3 0 0,6-2 2-2,3-6-7 3,6-5-2-2,6-8-7 1,8 1-6-7,-2-4-1 6,3 3-1 0,0-2 0 0,-1 5 0 1,4 0 0-1,3-1 2 1,0 1 2-1,5 0 5 0,4-3 4 1,-1 0 0 2,4 1 3-3,0-1-3 1,-1 3-1 0,7-6 0-1,2 1 1 0,7-3-3 0,5-3 0 0,-2-3-1 0,2 4 1 1,4-1-4 0,5-5-1-1,3 3-6 0,-2-1 0 1,-4-2 3 0,-5 3 2-2,-7 2 0 2,-5 0-2 0,-1 0-4-1,-8 3 0 1,-7 0-7-1,-5 3-1 1,-6 7-28 0,-6 1-14-1,-7 7-96 9</inkml:trace>
    </iact:actionData>
  </iact:action>
  <iact:action type="add" startTime="32047">
    <iact:property name="dataType"/>
    <iact:actionData xml:id="d11">
      <inkml:trace xmlns:inkml="http://www.w3.org/2003/InkML" xml:id="stk11" contextRef="#ctx0" brushRef="#br0">13328 7162 364 0,'-42'0'0'1,"-26"-2"-3"1,35 2 0 4,-15-3 4 4,-5 0 1-4,-4-5 0 2,1-5-2-1,-1-8 1 2,1-8 12-8,2-13 6 5,3-17-3 3,13-7 1-3,8-16-8 2,12-21-3-1,18-8-12 1,18 0-6-2,18 0-3 3,17 2 1-2,25 11 3 0,17 14 2 1,24 15 1 0,21 21 2-1,18 30-7 1,8 34-2-1,-2 23 6 1,-3 22 4-1,-12 13 13 0,-12 19 4 0,-27 10 1 1,-24 0 2 0,-24 8-2-1,-23 0 0 0,-21-10-3 1,-21-6-1 2,-21-5-1-4,-14-5 0 0,-7-8-4 3,-9-14-1-2,-2-10 3 1,-4-5 1-2,1-14-6 3,2-8 0-2,10-7-3 2,5-3 0-3,9-8-9 2,3-8-5-1,4-13-105 7,-1-14-44-5,6-7 84-2</inkml:trace>
    </iact:actionData>
  </iact:action>
  <iact:action type="add" startTime="32583">
    <iact:property name="dataType"/>
    <iact:actionData xml:id="d12">
      <inkml:trace xmlns:inkml="http://www.w3.org/2003/InkML" xml:id="stk12" contextRef="#ctx0" brushRef="#br0">13575 7152 332 0,'0'-3'123'1,"0"3"-95"0,-3 0-24 5,3 0-17 0,0 0-45 3,0 0-14-3,0 0-43 2,9 3-14-1</inkml:trace>
    </iact:actionData>
  </iact:action>
  <iact:action type="add" startTime="34716">
    <iact:property name="dataType"/>
    <iact:actionData xml:id="d13">
      <inkml:trace xmlns:inkml="http://www.w3.org/2003/InkML" xml:id="stk13" contextRef="#ctx0" brushRef="#br0">2794 450 52 0,'101'-111'22'1,"-32"37"-18"0,32-3-22 2,-42 56-12 5</inkml:trace>
    </iact:actionData>
  </iact:action>
  <iact:action type="add" startTime="35015">
    <iact:property name="dataType"/>
    <iact:actionData xml:id="d14">
      <inkml:trace xmlns:inkml="http://www.w3.org/2003/InkML" xml:id="stk14" contextRef="#ctx0" brushRef="#br0">3672 823 56 0,'30'-56'24'1,"-9"32"-18"0,23-15-4 5,-11 18-4 0,24-3-21 2,32 3-10 0</inkml:trace>
    </iact:actionData>
  </iact:action>
  <iact:action type="add" startTime="35346">
    <iact:property name="dataType"/>
    <iact:actionData xml:id="d15">
      <inkml:trace xmlns:inkml="http://www.w3.org/2003/InkML" xml:id="stk15" contextRef="#ctx0" brushRef="#br0">9973 1042 228 0,'24'-23'88'1,"-3"20"-69"0,15 3-7 3,-12 0-9 3,17 8-4 2,25-3 0-2,11 3 1 2,18-3 0-3,15 9 0 2,18-1 0-7,9 0 2 4,9 14-1 4,6-1 2-2,-3 19-2 1,6 0 2-1,-7 13 0 1,4 16 3-1,3 16-3 1,-6 8-2-1,3 5 0 1,2 16 1-2,-2 0-1 3,3-2-1-1,-3 5 1-1,-6-3 1 0,-9-13-1 1,-9-17-1-1,-12-12 12 2,-12-8 4-3,-18-11-6 2,-14-8-3-1,-16-10-4 1,-8-13-3-1,-9-6 1 1,-7-5-1-1,-5-8-49 1,-9-8-19-1,-12-14-37 10</inkml:trace>
    </iact:actionData>
  </iact:action>
  <iact:action type="add" startTime="35721">
    <iact:property name="dataType"/>
    <iact:actionData xml:id="d16">
      <inkml:trace xmlns:inkml="http://www.w3.org/2003/InkML" xml:id="stk16" contextRef="#ctx0" brushRef="#br0">13126 2257 232 0,'20'26'88'1,"-2"6"-69"0,12 40 0 2,-15-41-7 5,6 12-8-1,0 7-1 1,-1-5-1 0,-2-3-2 0,-3 8 1 0,-12-2-1-7,-12 2 0 4,-15 1-14 3,-11-4-3 0,-13-2-22 1,-9-5-10-2,-5-8-36 7</inkml:trace>
    </iact:actionData>
  </iact:action>
  <iact:action type="add" startTime="36126">
    <iact:property name="dataType"/>
    <iact:actionData xml:id="d17">
      <inkml:trace xmlns:inkml="http://www.w3.org/2003/InkML" xml:id="stk17" contextRef="#ctx0" brushRef="#br0">12307 4331 212 0,'45'-42'79'0,"-31"26"-61"1,4-10-10 5,-6 12-8 1,9-7-14 3,9-3-4-5,15-10 7 3,17 2 4-1,6-5 5 1,16 3 10-7,11-6 6 5,9 8-4 3,3 6-1-2,9 13-3 0,7 7 1 2,2 20-6-2,-6 12-1-1,-6 24 0 3,-9 22 2-2,-15 15-1 1,-14 22 2-1,-22 15-4 0,-23 0 0 1,-24 1 1-1,-24-1 2 0,-18-8 3 3,-14-15 2-5,-16-16-1 3,-8-14-1 0,-10-13 1-1,1-15 3 1,-3-17 0 0,-6-10 2-1,-13-11-2 0,4-18 0 2,-9-13-3-3,-3-17 1 2,6-12-4 0,9-4-2-1,8-9 0 1,13-6 1-1,11-14 3 0,7-2 2 0,14-5 1 2,18-6 0-3,15-12 4 4,18 4 3-4,24-5-8 1,24 1-4 1,50-22-75 0,36 29-31-1,9 32-11 9</inkml:trace>
    </iact:actionData>
  </iact:action>
  <iact:action type="add" startTime="36713">
    <iact:property name="dataType"/>
    <iact:actionData xml:id="d18">
      <inkml:trace xmlns:inkml="http://www.w3.org/2003/InkML" xml:id="stk18" contextRef="#ctx0" brushRef="#br0">13655 4236 320 0,'21'-26'121'1,"-12"12"-95"0,3-2 5 4,-6 11-4 0,6-13-16 4,3-4-3-2,15-4-8 1,8-19-2-1,16-13 1 1,8-8-2-7,1-6 1 5,-7 14 0 2,-2 10-2-1,-12 17 0 1,-10-1 3-1,-8 11-5 3,-3 2 2-3,-6 6 0 1,-3 5-1 0,-3 3 4-1,-3-1 0 0,0 6-32-1,-6 0-13 1,0 8-83 9</inkml:trace>
    </iact:actionData>
  </iact:action>
  <iact:action type="add" startTime="37674">
    <iact:property name="dataType"/>
    <iact:actionData xml:id="d19">
      <inkml:trace xmlns:inkml="http://www.w3.org/2003/InkML" xml:id="stk19" contextRef="#ctx0" brushRef="#br0">13480 7501 200 0,'101'-66'74'1,"-47"29"-58"0,23-27-10 2,-26 33-11 5,26-12-15 1,27-4-5-3,30 12-48 4,18 25-22-3</inkml:trace>
    </iact:actionData>
  </iact:action>
  <iact:action type="add" startTime="38214">
    <iact:property name="dataType"/>
    <iact:actionData xml:id="d20">
      <inkml:trace xmlns:inkml="http://www.w3.org/2003/InkML" xml:id="stk20" contextRef="#ctx0" brushRef="#br0">15620 4741 156 0,'36'-18'57'0,"-19"7"-44"1,7-2 1 4,-12 10-4 2,3-7-9 2,3-1 0-2,3 1-1 1,3-1 0-1,-1-2 0 2,1 2-11-8,-3 6-5 3,-3-3-6 4,-3 8 1 0,-3 8 5 6,-3 8 0-6,-3 8 7 0,-3 7 7 0,-3 4 4-1,-6-3-3 0,-3-1-1 1,-9-4-6 1,-9-1-2-3,-9-10-20 2,-11-3-5-1,-7-7 11 0,-5-12 6 1</inkml:trace>
    </iact:actionData>
  </iact:action>
  <iact:action type="add" startTime="38874">
    <iact:property name="dataType"/>
    <iact:actionData xml:id="d21">
      <inkml:trace xmlns:inkml="http://www.w3.org/2003/InkML" xml:id="stk21" contextRef="#ctx0" brushRef="#br0">15998 4710 192 0,'24'-6'71'0,"-9"12"-55"1,8 7-2 5,-5-5-4 2,12 10-3-1,15 1 1 1,8 7-2-1,7 1-1 1,-10-11-3 0,-8-1 7-7,32 1 4 5,-11-2 2 1,20 1 1 1,22 7-6 1,-4-9-2-4,-9-5-4 3,-9 0-1-1,-8-3-1 2,-10 0-2-2,-11-2-28 1,-13 2-11-1,-5-2-54 8,-12-11-33-7,-12 0 52 0</inkml:trace>
    </iact:actionData>
  </iact:action>
  <iact:action type="add" startTime="39115">
    <iact:property name="dataType"/>
    <iact:actionData xml:id="d22">
      <inkml:trace xmlns:inkml="http://www.w3.org/2003/InkML" xml:id="stk22" contextRef="#ctx0" brushRef="#br0">17129 4585 176 0,'-3'-2'66'1,"3"2"-52"0,0 5 6 2,3 0-3 5,3 6-4-1,3 10 0 1,9 5 1-1,6 3 4 0,8 9-10 2,10 7 2-8,0-6 1 5,2 1-4 4,-5 2 1-5,-6 6-7 2,-12 2-3 0,-13 6-4 1,-13 2 1-1,-13-5-10 1,-15-3-3 2,-15-10-9-4,-8-1-3 3,-13-7-27 4,4-13-42-5,2-9 21-1</inkml:trace>
    </iact:actionData>
  </iact:action>
  <iact:action type="add" startTime="39851">
    <iact:property name="dataType"/>
    <iact:actionData xml:id="d23">
      <inkml:trace xmlns:inkml="http://www.w3.org/2003/InkML" xml:id="stk23" contextRef="#ctx0" brushRef="#br0">18698 5395 96 0,'-48'-13'35'1,"6"13"-27"0,-29-8 7 12,32 8 0-12,-11-6-6 14,-13-2-1-14,-14 1-6 14,-16-1-2-14,-2-6 0 13,-9-4 2-13,-12-6-3 14,0-2-2-14,3-11 4 13,0-11 3-7,2-2 5-6,4-3 5 14,12-5 9-14,6-11 8 0,14-8-1 12,10-5 0-12,8 3-17 14,13-14-1-14,14-8 1 0,15-4-3 12,18 4 2-12,15-2-1 14,21-6 3-14,17-4-9 14,19 12-3-9,11 8 0-5,24 6 1 14,21 5-6-14,18 16 0 14,17 26-6-14,16 19 1 13,17 29 2-13,-5 19 1 14,-4 18-2-14,-14 18 2 13,-27 16-2-13,-18 6 2 14,-24 16 1-9,-24 23 2-5,-23 16 1 14,-21 19 1-14,-25 2-3 13,-14 6 2-13,-14-11 3 14,-19-21 3-14,-21 11-2 14,-5-25 0-14,-13-15 1 13,1-21 0-13,-4-14-5 14,-8-10-1-9,0-5-37-5,-4-14-14 0,4 3-39 13</inkml:trace>
    </iact:actionData>
  </iact:action>
  <iact:action type="add" startTime="43063">
    <iact:property name="dataType"/>
    <iact:actionData xml:id="d24">
      <inkml:trace xmlns:inkml="http://www.w3.org/2003/InkML" xml:id="stk24" contextRef="#ctx0" brushRef="#br0">19469 5046 96 0,'-9'-69'35'0,"-3"42"-27"1,0 1 0 4,9 21-2 3,0-9 4 0,3 4 4-2,0 2 1 3,3 0 4-1,3 3-11-2,6 2-4 2,9 6-3-1,5 2 1 1,4 3-1 1,3 0-1-8,3 2 1 4,-1-7 5 4,4-3 6-3,0-3 11 2,-1-2 6-2,4-3-2 5,3 0 1-6,-4-2-7 4,1-4-3-2,-6 1-4 0,-4 3-1 1,-5-1-7 0,-3 0-4-2,-3 3-10 2,-6 1-3 0,-3 1-38 0,-3 1-16-1,-3 2-32 7</inkml:trace>
    </iact:actionData>
  </iact:action>
  <iact:action type="add" startTime="43423">
    <iact:property name="dataType"/>
    <iact:actionData xml:id="d25">
      <inkml:trace xmlns:inkml="http://www.w3.org/2003/InkML" xml:id="stk25" contextRef="#ctx0" brushRef="#br0">20094 4567 208 0,'26'-14'77'1,"-14"14"-60"0,3 0 8 2,-9 0 2 5,0 0-16 0,0 0-4 0,0 6-4-1,0 4 0 1,0 9-2 0,-6 13-3-7,0 13 1 5,-6 8 1 2,-3 5 2-1,-3 8-61 1,-6 5-24-2,-6 1-5 9</inkml:trace>
    </iact:actionData>
  </iact:action>
  <iact:action type="add" startTime="46006">
    <iact:property name="dataType"/>
    <iact:actionData xml:id="d26">
      <inkml:trace xmlns:inkml="http://www.w3.org/2003/InkML" xml:id="stk26" contextRef="#ctx0" brushRef="#br0">20439 3000 240 0,'33'-13'90'1,"-27"13"-70"0,-6 0-18 2,-3 0-13 4,-9 3-17 2,-12 2-3-2,-9 0 10 1,-14 1 7-1,-7-4 9 1,-11 4 3-7,-13-6 2 4,-14 0 0 4,-12 0 2-2,-21-6 8 3,-21 4 3-4,-27-4 0 1,-11 1 0 2,-16 0-10-3,-5-3-1 1,-1 0 0 2,10 0 1-3,14 3-1 4,10-6-2-4,11 8 9 1,12-10 6-1,18 0-3 3,12-6-2-2,12-4-1 1,15 2-1-1,14-1-51 1,25-4-22 1,26-3-23 4</inkml:trace>
    </iact:actionData>
  </iact:action>
  <iact:action type="add" startTime="46306">
    <iact:property name="dataType"/>
    <iact:actionData xml:id="d27">
      <inkml:trace xmlns:inkml="http://www.w3.org/2003/InkML" xml:id="stk27" contextRef="#ctx0" brushRef="#br0">17882 2556 216 0,'33'-40'82'1,"-27"24"-64"0,-3 6-2 2,-3 10-14 13,-12 10-7-9,-9 14 2 1,-15-3 1-1,-20 8 2 1,-19 6 0-7,-14-9 2 6,-15 6 1 0,-6-3 1-1,6-5 0 3,5-6 2-2,13-10 6 2,12 0 2-4,14-2 1 0,12-1 1 5,13 0-6 0,11 6-4-3,21 13-10 1,21 7-3-1,29 14 8 0,37 8 6 0,26 8-5 2,33 8-3-2,14 16-42 0,16 7-19 1,-3 6-39 7</inkml:trace>
    </iact:actionData>
  </iact:action>
  <iact:action type="add" startTime="57342">
    <iact:property name="dataType"/>
    <iact:actionData xml:id="d28">
      <inkml:trace xmlns:inkml="http://www.w3.org/2003/InkML" xml:id="stk28" contextRef="#ctx0" brushRef="#br0">19293 7408 580 0,'9'-5'0'1,"0"-6"4"13,-3 4 5-13,-3-7-10 14,-3-10-1-9,-9-18-1-5,-6-21-2 14,-9-22 4-14,-12-26-2 0,-11-13 1 13,-10-27 2-13,-8-8 0 14,-4-18 0-8,-2-11 0 1,-13-11-3 1,-8 6 2-4,6 11 3 5,3 15 1-4,11 21-8 3,13 30-4-2,11 26 9 0,9 24 6 0,10 21-4 2,2 19-1-2,6 12-1 2,3 20 0-3,3 17 0 1,0 12 0 1,0 7 0 0,0 3 2-2,1 3-3 2,-1-1 0-1,3 1 1 1,3 2 0 1,3-2 0-3,3-1 2 0,3-9 1 3,0-7 3-2,3-4-3 1,0-9 0-1,3-12-12 1,-3-22-4-1,-3-24-14 1,-3-29-3 0,0-18 3 2,0 0 1-6,3 10 17 3,0 19 7 1,3 7 22 0,6 17 10-1,3 2-11 1,3 11-3-1,5 10-8 1,4 6-3 1,6 8-2-3,9 10 0 0,8 3 0 3,10 10 1-2,2 3 4 1,-2 1 5 0,-6-1-7 0,-10-5-1-2,-8-9-49 3,-12-1-21-3,-18-9-84 9</inkml:trace>
    </iact:actionData>
  </iact:action>
  <iact:action type="add" startTime="58601">
    <iact:property name="dataType"/>
    <iact:actionData xml:id="d29">
      <inkml:trace xmlns:inkml="http://www.w3.org/2003/InkML" xml:id="stk29" contextRef="#ctx0" brushRef="#br0">12173 9657 388 0,'15'3'145'1,"-9"-3"-112"0,0-5-1 2,-6 2-7 5,0-2-22 1,-6-11-5-3,-9-24-3 2,-12-23 3 0,-12-19 1 1,-8-27 1-8,-10-15 0 3,-8-19-3 6,-4-8 0-4,-8-2-1 3,3-9 3-3,-4 4 0 2,4 9 3-1,5 12-3 3,10 23-2-5,8 24 4 3,12 21 1-1,13 16-3 1,5 14 1-1,3 12 2 1,3 11 1-1,0 14-1 1,0 12 1-1,-3 9-2 1,1 5-1-1,-7 5-2 1,0 5 1-1,0 0 1 1,0 1 0-1,4-3-3 1,2-3 2-1,6-5-12 1,0-6-5-1,3-2-8 2,6-16-26 5,0-13 7-7,3-19 7 1,0-18 6-1,0-11 19 1,0 0 9-1,3 5 19 1,0 6 10 0,0 5 1-1,0 11-1 0,0 10 4 1,3 5 4-1,3 6-7 1,6 8-1-1,5 10-10 1,13 11-4 0,9 13 0-1,8 14 0 0,10 7-3 1,11 8-3-1,13-2-2 2,8 4-3-3,-21-15-41 2,31 14-20 0,-1-12-101 6</inkml:trace>
    </iact:actionData>
  </iact:action>
  <iact:action type="add" startTime="59501">
    <iact:property name="dataType"/>
    <iact:actionData xml:id="d30">
      <inkml:trace xmlns:inkml="http://www.w3.org/2003/InkML" xml:id="stk30" contextRef="#ctx0" brushRef="#br0">11003 4617 464 0,'6'3'173'0,"-3"-6"-135"1,0-2 1 5,0 5-10 1,-3-11-21 1,3-7-2-1,3-17-13 1,0-26-3 1,3-34 5-3,-3-35-11-5,-3-34-2 5,-3-21-1 2,-9-5-1 0,-3 15 6 0,0 32 6-2,0 19 7 2,0 26 5 0,0 16 1-1,3 26 2 0,-2 17-9 3,-1 20 0-4,0 6 0 1,-12 31 3 0,-3 9 0 1,-3 13-1-1,-2 5 1 1,-1 7 1 0,0 1-1 0,0-5-1 0,7-6 3-2,5-2 0 1,6-13-8 1,6-1-4 0,9-13-13-1,15-8-6 1,15-15-21-1,14-17-8 1,13-12 12-1,2-14 9 1,4-5 21 1,-4 5 9-3,-14 8 16 1,-6 18 6 1,-9 6 0-1,-4 18 3 1,-5 14 3-1,0 8 3 1,-3 20 11-1,3 14 7 2,-1 0-8-2,4 11-3-1,6 2-18 2,9 18-9-1,11 28-166 9</inkml:trace>
    </iact:actionData>
  </iact:action>
  <iact:action type="add" startTime="72353">
    <iact:property name="dataType"/>
    <iact:actionData xml:id="d31">
      <inkml:trace xmlns:inkml="http://www.w3.org/2003/InkML" xml:id="stk31" contextRef="#ctx0" brushRef="#br0">20912 14518 228 0,'39'-24'85'1,"-30"16"-66"0,-3 3-8 1,-6 2-6 7,0 0-16-2,-6-2-3 1,-9-3 2 0,-9-5 5 0,-12 2 4-1,-8 6-5-6,-10 2-2 4,-8 3 1 4,-10 6 3-3,-11-1 1 3,-12 0 3-2,-15 1-4 2,-7-4 2-3,-11 1 11 2,-6-1 4 0,-8 1-4 0,-7 2-2-1,-6 3-1 1,-9-2 0-2,-2 2 0 1,-13-3 2 2,-6-2-3-2,-11-1-2 1,-3 1 0 0,-4 2-1-1,-5 0 0 1,-1 3 0-2,-2 3-3 3,6 2 2-1,-10 8 1-2,7 3 2 0,-6 8 1 3,-1-3 1-2,-8 3-5 0,3-1 1 1,-3-1 0 0,5-9 2-1,1-5 1 1,12-6 1-1,8-4 6 2,10-4 4-2,8-4 1 0,10-9 4 0,5-5 0 1,3-8 3-1,-29-13-8 2,20-10-3-3,15-12-4 2,12-15-2 0,12-2-1-1,6-12 0 0,6-10-5 1,12-15-1-1,3-6-2 1,-3-14 3 0,5-4-2-1,4-1 1 0,6 3 4 1,6 0 1-1,11 11 1 2,10 7 0-3,8 4 4 1,4-1 5 2,8 5-3-2,3 1 2 1,7-1-3 0,8 1 0-1,3 5-8 0,9 2 0 1,6 1-6-1,9-4-1-1,3 4 5 2,9 7 2 1,6 1 1-2,6 4-2 1,6 4-2 1,5 2 1-3,7 5-1 1,6 8-2 1,2 14 3-1,7 7 0 1,8 6 1-2,10 5 0 2,14 8-3 0,12 2 0-1,15 6 2 1,18 5 0-1,9 5-4 1,24 4 1 1,23 1 4-2,13 4 2-2,17 4 0 5,24 4-2-3,18 1-2 0,18 4 1 0,17 5 1 2,19 0 0-2,5 0 0 0,10 5 0 0,-1 0 0 3,6-2 0-4,-5 2 0 1,8 5 0 1,1 3 0-1,-4 3 0 0,-6 0-3 2,-11 2 2-3,-7 6-4 2,-17 5 1 1,-12 0 0-3,-18 10 2 1,-18 25-1 2,-24 15 1-3,-15 11 0 2,-20 29 0 0,-21 16 0 0,-13 18 0-2,-17 13 2 2,-12 4 0 0,-24 9 0 1,-17-15 0-3,-19-5 4 1,-14-8 2 1,-12-19 2 0,-13-8 0-1,-11-8-2 0,-9-13-1 0,-9-13-6 1,-6-3-1 0,-6 6-35 0,-5 2-15-2,-4 5-72 10</inkml:trace>
    </iact:actionData>
  </iact:action>
  <iact:action type="add" startTime="74545">
    <iact:property name="dataType"/>
    <iact:actionData xml:id="d32">
      <inkml:trace xmlns:inkml="http://www.w3.org/2003/InkML" xml:id="stk32" contextRef="#ctx0" brushRef="#br0">12149 18026 208 0,'-3'3'79'0,"-12"2"-61"1,-26 8-10 4,14-5-8 3,-15 5-3 0,-17 6 3 0,-22-3-1-1,-17 2-2 0,-21 3 2 0,-15-2-2-6,-15-3 1 8,-14 0 0-2,-19-8 0-1,-29-3 2 2,-13-8 2-1,-17-2-3 1,-21-6 0 0,-11 1 3 0,-16-3 3-1,-15-3 0 0,-11 5 2 0,-19 1-2 2,-17-4 2-1,-18-1-2-1,-15-1 0-1,-6-3-3 2,-3-2 1-1,-3 0-4 2,0 2 0-2,12 6 3 0,6 5 1 0,15 0-1 2,6 0 1-3,21 0 0 4,5 0 3-4,31-2-3 1,20-3 0 1,21-9 5 0,27-1 5-1,23-12 4 0,19-10 2 0,11-8 3 1,25-10 1 1,5-9-8-3,12-4-4 1,15-9-6 2,3-13-4-3,9-13-3 2,8-6 1-1,-11-47-4 1,12 0 1-1,9-5-3 1,14 5 0-1,16-3 4 3,-1 17 1-3,22 9 15 1,11 12 6-2,9 7 2 2,12 0 2-1,3 1-9 0,12 7-1 1,9-5-7 1,3 0-2-2,9 2-4 0,2 14-1 2,4 8-1-3,9 7 0 2,0 4-3-1,8 2-1 0,10 16-4 2,11 5 1-2,12 8 0 1,16 11 1-2,11 7 5 4,12 3 1-4,12 6-1 1,15 5 2 1,14 2 1 0,10 6 0-1,17 2-3 0,19 6 2 1,20 5 1 0,18 5 0 0,30 6 0-1,6 0 0 0,23 7-5 0,16 3-1 1,17 6-2 1,21 2 0-3,9 3 2 2,12-1 4-1,3 4-1 0,6-4 1 1,3-1 0 1,-3-1 0-3,-6 0 2 3,-3 0 0-4,-12 3 0 5,-3-6 0-4,-12-2-5 2,-8-8-1-1,-10-3 3 1,-9 3 1-1,1-3-1 3,-10 0 2-4,-11 11-1 1,-3 3-2 1,-13 7-11-1,-8 11-2 0,-9 8-3 1,-18 10 2-1,-9-2 3 1,-24 13 2-1,-17 8 8 2,-16 8 4-3,-14 8 4 1,-16 16 1 1,-14 21 4 0,-18 3 3-1,-21 23 0 1,-23 8 1-1,-22 6 0 0,-20 2 2 0,-21-15-5 1,-21 2-3-1,-15-6-3 1,-18-15 0-2,-11 0-2 3,-16-5 2-2,-11-14-4 1,-16-15 0-2,-20-6-4 3,-12-11 1-2,-12-7-14 1,-21-14-3-1,-3-2-46 0,-11-13-19 1,-13-17-2 7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42:56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326">
    <iact:property name="dataType"/>
    <iact:actionData xml:id="d0">
      <inkml:trace xmlns:inkml="http://www.w3.org/2003/InkML" xml:id="stk0" contextRef="#ctx0" brushRef="#br0">23404 6252 240 0,'0'0'90'1,"-6"0"-70"0,-6 3-7 1,6-6-10 7,-3 3-18-2,-3-3-2 0,-3-2-1 1,-3 0 3 0,-3 0 9-1,-2-1 1-6,-7 4 1 6,-3 2 0 1,-6 0 0-1,-5 0 3 0,5 0 0 1,6 0 3 0,-17 0 1-2,-22-3-1 2,-5 0-2 2,-4 1 5-4,-5 2 1 2,3-3 0-1,14 0-1 0,13 1-1 1,-36 2 0-1,-28 0-2 1,1 0-2-1,0 2 3 1,-6 4 2-1,3-4-2 1,-3 4-2-1,-3 2 0 0,-3-3 1 1,-6 0 3 0,-11 3 4 0,5-5 0-1,-3 2 2 0,-3 3-4 1,36 0-2-1,24-5 0 1,-48 10-1 1,-33 3 0-4,3 0 0 2,1 2 0 2,2-5 0-3,-9-2-2 2,7-1 1 0,2 4-4-1,0-1-2 1,3 0 2 0,-32 6 2-1,11-3 0 3,7-3 2-5,2 0-4 2,-2-2-2 1,11-1 2-1,3 1 2 1,6-1 2 0,6 6 1-1,4 0-2 1,2 3 1 0,-3-6 0-1,-3-5 1-1,-6-3-5 3,-2 0 1-2,5-5 0 0,3 0 2 1,6 0-3 0,12-2 0-1,3-1 1 0,0-2 2 1,9-1-1 1,15-1 2-3,9-1-2 1,8-3-1 1,13 0 1 0,11-4 1-1,7-4 8 0,8-5 3 1,6-8-6 0,1-5-2 0,-1-5-1-1,9-6 2-1,4-2-1 3,-1-11 2-2,0-15-4 1,-3-9 0-1,-2-5-10 1,-1-3-5-1,3 3 1 1,3 6 4-1,4-1 4 3,2 8 2-5,3 9 1 3,3-1 0 0,0 5-3-1,6 1 0 0,6 7 4 1,3 6 1-1,6 8 2 2,3 2 0-1,6 3-2-2,6 8 1 0,9 5-7 2,9 5 1 0,11 1 1 0,16 7 1-1,17 1-2 1,18 4 2-1,15 4 1 0,15 2 2 1,18 0-6 2,18 0-1-5,15 0-5 2,17 5-1 1,12 3-3 1,13-5 1-3,8 2-4 2,18-2 0-1,0 7 5 1,9-7 5 0,12 0 4-1,0-3 2 0,3-3 3 1,8 3 1 0,1-8-4 0,3 3-1-2,-3-1 1 2,0 1 0-1,-7-3 3 0,-2-2 1 2,-6 2-4 0,0-6 1-3,-6-4 0 0,-6-1 0 3,0-2-3-2,-12-5 2 1,3 2 1-1,-15-3 0 0,-5 6 0 2,-16 8 0-1,-14 13 0-2,-13 5 2 0,-8 19-3 3,-13 18 0-2,-8 14 3 0,-3 37 1 1,-15 26 12-1,-9 13 5 2,-24 8-2-2,-29-5 0 0,-28-8-6 3,-29-2 0-4,-21-12-7 0,-15-4-1 2,-11-17-9 0,-13-2-4-1,-6 3-39 2,-5-6-19-3,-4 9-38 11</inkml:trace>
    </iact:actionData>
  </iact:action>
  <iact:action type="add" startTime="43105">
    <iact:property name="dataType"/>
    <iact:actionData xml:id="d1">
      <inkml:trace xmlns:inkml="http://www.w3.org/2003/InkML" xml:id="stk1" contextRef="#ctx0" brushRef="#br0">21332 7916 176 0,'-30'-2'68'1,"3"-1"-52"0,-11 3 1 2,20 0 0 5,-9 0-13 0,-3-3-2-1,-11 1-2 1,-7-1 0-1,-9 0 0 1,-8 1 0-7,-10-6 0 6,-5 0 0 1,-6-3 2 0,-6 3-3-1,-10 0-2 0,1 1 2 3,-9 1 2-4,0 4-2 1,-9 2 0-1,-3 2 1 2,-6 4 2-2,-6 1-1 4,-3 4-1-4,-3 0 5 3,-3 2 1-3,-3 0-5 2,-6 3-2-1,-5 0 2 3,-4-6 3-4,-3 4-3 1,1-1-3 1,2-3 3 0,-6 6 1-2,9-2 0 2,-2 4-2 0,-4 3-2-1,3-2-1 0,-5 2 2 1,-1-3 0-1,0-2 3 1,0-2 1 0,1-4-1 0,-7-2-2-2,0-5 3 3,4-9 0-3,-4-4-8 3,1-1-2-2,-1-7-3 2,9-1 1-3,-26-7 5 1,26-6 4 1,9 0-1 0,18-2 0-2,9 0 1 3,9-4 0-3,12 1-3 3,18 0 2-1,17 6 1-1,16-1 2-1,14 3 16 3,15-3 9-2,12 3-3 1,12 0 0-1,15-3-13 0,12-8-4 1,18 1 4 0,8-9 4-1,16-5-1 2,17-5 2-3,18 0-3 0,19-3 0 2,19 5-10-1,19 1-1 1,18 2-4 1,11 5 0-2,13 9-3 1,5 7-1 0,15 3-2-1,7 5 0 0,11 0 5 1,9 3 1-2,6 0-1 3,6 5 0-3,3 3-1 3,-3-3 0-3,-9 0 3 3,0 0 2-3,-6 3 0 3,0-8-1-3,0 7-2 1,3 1 1 2,-12 5 3-1,0 3 1-2,-5 8-6 5,-13 4 0-6,-15 9 3 3,-8 3 2-1,-7 7 0 1,-20 17-2-2,-9 7-4 3,-12 13-2-2,-16 9 5 1,-13 10 5-1,-22 13 0 2,-18 8 3-3,-17-13-4 2,-19-5 0-1,-14 0-1 2,-18-6 1-3,-12-5-2 2,-12 0-1-1,-12-16-2 1,-8-5 1-1,-16-5-23 1,-11 0-12-1,-13-3-72 9,-11-6-40-9,0-10 69 0</inkml:trace>
    </iact:actionData>
  </iact:action>
  <iact:action type="add" startTime="52052">
    <iact:property name="dataType"/>
    <iact:actionData xml:id="d2">
      <inkml:trace xmlns:inkml="http://www.w3.org/2003/InkML" xml:id="stk2" contextRef="#ctx0" brushRef="#br0">11098 8739 108 0,'-20'5'44'1,"8"-2"-35"0,-12 5 3 3,12-3 0 4,-12 1-8-1,-9 2 0 0,-11 5-2 2,-7 3-2-3,-8 0-2 3,-4-1 1-2,-5 4 1 1,-4 2 2-2,-8 3-1 5,-6 2-1-5,-7 1 1 1,-5-1-1 0,-6 1 8 1,-12-1 5-1,-3-5 0 1,-3-5 2-1,-3-5-4 2,0-6-1-3,3-7-6 5,-3-6 6-10,9-6 3 2,8-7 2 7,4-8 1-4,9-3-6 1,6-5-2 0,5-8-4 1,7-2-3 0,8-4 0 0,13 1 1-2,8 0-1 3,10 2 2-2,8-2 7 0,12 0 3 0,9-3-2 1,12-5-1-1,12-3 0 1,15-5 1-1,14-1-5 1,16 4-2-2,17-6-4 3,18 8-3-2,19 11-1 3,17 13 3-5,14 18-2 3,7 19-1-1,39 16-2 1,-16 11 1-1,-17 15 5 1,-12 11 4 0,-21 8-6-1,-21 8 0 1,-18-3 0-1,-20 3 3 0,-15 13-2 0,-16 10-2 1,-14 1 6 0,-12-6 3-1,-9-5 1 1,-12 0 1-1,-9 0 0 1,-5-10 2-1,-10-6-1 2,-3-5 2-3,-3-11-19 2,4-8-9-2,-4-7-61 3,6-9-23-3</inkml:trace>
    </iact:actionData>
  </iact:action>
  <iact:action type="add" startTime="53313">
    <iact:property name="dataType"/>
    <iact:actionData xml:id="d3">
      <inkml:trace xmlns:inkml="http://www.w3.org/2003/InkML" xml:id="stk3" contextRef="#ctx0" brushRef="#br0">15590 8837 92 0,'-27'16'35'1,"9"-5"-27"0,-17 2 0 0,17-5-2 0,-12 2-2 10,-12 6 0-10,-11 3 2 14,-7-1 3-14,-8 1-2 18,-12-3-2-18,-7-3 2 14,1-5 0-14,-3-8 5 13,-1-6 5-13,4-4 8 14,6-6 7-14,2-5-17 14,10-8 3-14,8-6 2 0,13-7-7 12,8-8 0-12,12-6-3 0,12-2 1 13,15-11-2-8,12-2 2-5,15-6-4 14,12 0 1-14,14 6-5 14,10 10 0-14,17 5-3 15,15 6-3-15,12 13 2 14,16 13 2-14,10 8-5 14,7 14 1-14,9 12 1 13,9 19 1-10,-3 22-2-3,-1 18 2 14,-11-1 1-14,-18 9 2 13,-23 2 5-13,-25-4 4 14,-20-1-2-14,-22-6 0 14,-17-9-3-14,-18-4-1 13,-12 1-1-13,-15-3 0 14,-17 8 0-9,-10-9 0-5,-2-7 0 14,-1-8 0-14,1-7-2 14,2-12 1-14,0-5-4 13,7-7-2-13,2-6-9 0,9-6-5 13,4 1-22-13,8-6-8 14,3-4-65 0</inkml:trace>
    </iact:actionData>
  </iact:action>
  <iact:action type="add" startTime="55415">
    <iact:property name="dataType"/>
    <iact:actionData xml:id="d4">
      <inkml:trace xmlns:inkml="http://www.w3.org/2003/InkML" xml:id="stk4" contextRef="#ctx0" brushRef="#br0">21775 8837 108 0,'-35'11'44'2,"-4"-1"-35"-1,-26 9 7 4,32-11 2 1,-18 0-10 3,-20 2-4-3,-25 1-3 2,-17-3-1-1,-24 0 0 4,-11-6 0-11,-16 1 2 8,-9-3 1-1,-5-3 1 1,-10 1-2-1,7-6-2 0,-4 0 3 0,0-8 0 0,-2-5 3 1,5-6 1-1,13-2-1 0,8-8-1-1,18-5 1 3,12-3 1-2,27 0 8 0,24-3 2 0,20 3 0 1,21-5 0 0,24-6-7 0,27-7-2-2,27-3-9 2,30 0-1 0,-19 15-2-1,93-25-1 0,27 4 4 1,17 3 0-1,28 6 3 1,14 10 3-1,21 8-7 2,9 11 0-3,6 15 2 2,14 11 4-1,-11 11 3 1,3 7 3-1,-15 9-3 1,-9 7 1-1,-15 6 1 1,-14 5 5-1,-25 11-2 1,-11 15 3-1,-13 22-10 2,-17 13-3-2,-30 2-2 0,-24 9 0 1,-26-1-3 0,-24-7 2-2,-25-6-8 3,-26-5-2-3,-26-5-1 2,-28-8 0 0,-26-9-22 0,-30-9-8-1,-30-12-53 8</inkml:trace>
    </iact:actionData>
  </iact:action>
  <iact:action type="add" startTime="57261">
    <iact:property name="dataType"/>
    <iact:actionData xml:id="d5">
      <inkml:trace xmlns:inkml="http://www.w3.org/2003/InkML" xml:id="stk5" contextRef="#ctx0" brushRef="#br0">5506 1410 184 0,'0'11'71'1,"0"7"-55"0,2 30 15 3,1-16 3 3,3 7-6 1,3 9 0 0,-6 2-11 0,0 9-5 0,0 7-7-2,0-3-6-5,0 6 0 5,-3 0 1 4,0-11 0-4,0-2 2 2,0-6 3-1,-3-5-2 1,-3-11 0-1,0-7-1 2,-3-4 1-3,-2-9 7 2,-7-14 5-1,-6-6-1 1,-12-15 0 0,-6-18-4-1,-2-25 1 1,-1-7-6-1,3-4-3 1,7 12 10-1,11 5 4 0,6 5 14 2,6 8 6-3,6 5-19 2,3 6-7-1,3 5-9 1,3 2-2-1,6 6-6 1,6-3-3-2,3 8-1 3,6-2 1-2,8 5 4 0,13 5 1 1,0 2 5 0,5 6 2-1,7-5 0 1,-6 5 1-1,2 0 4 1,4 5 4-1,5-5-4 1,1 6-2 0,2-6-5 0,4 0 0-2,-4-6 0 2,7 6 0-1,2-8-33 1,0 3-13-1,1-8-72 1,-4 2-29-1,-5-5 28 9</inkml:trace>
    </iact:actionData>
  </iact:action>
  <iact:action type="add" startTime="57786">
    <iact:property name="dataType"/>
    <iact:actionData xml:id="d6">
      <inkml:trace xmlns:inkml="http://www.w3.org/2003/InkML" xml:id="stk6" contextRef="#ctx0" brushRef="#br0">6922 1037 324 0,'21'-21'121'1,"-24"21"-95"0,-12 3-13 3,3 7-11 6,-11 17-6-3,-13 12 4-1,-9 20 10 3,-5 20 3-3,-1 29-6 3,6 4-4-8,13 1-2 5,11 4 1 3,15-6 1-3,15-13-1 2,12-19 1-1,14-2-13 2,10-11-3-2,9-2-47 1,8-12-20 1,7-12-41 4</inkml:trace>
    </iact:actionData>
  </iact:action>
  <iact:action type="add" startTime="58056">
    <iact:property name="dataType"/>
    <iact:actionData xml:id="d7">
      <inkml:trace xmlns:inkml="http://www.w3.org/2003/InkML" xml:id="stk7" contextRef="#ctx0" brushRef="#br0">7422 1844 300 0,'6'-55'112'1,"9"25"-87"0,0-14 11 3,-3 25-2 3,6-7-13 2,6-9-1-2,5 3-10 1,7 1-2-2,3 4-4 3,3 14-7-8,2 13-3 5,1 18-2 1,2 17 0 1,-8 10 2 0,-9 8 4-2,-15 10-1 3,-15 9 1-2,-15-4 2 1,-15 1 0-1,-11-13 2 3,-10-6 1-3,0-15-1 0,1-6 1 2,2-16 7-3,0-11 5 3,7-15 2-2,2-18 1-1,3-22-16 3,10-14-5-3,11-23-60 2,15-7-23-1,18 4-62 7</inkml:trace>
    </iact:actionData>
  </iact:action>
  <iact:action type="add" startTime="58387">
    <iact:property name="dataType"/>
    <iact:actionData xml:id="d8">
      <inkml:trace xmlns:inkml="http://www.w3.org/2003/InkML" xml:id="stk8" contextRef="#ctx0" brushRef="#br0">8589 1942 364 0,'6'27'134'0,"-12"-1"-104"1,-6 6 7 3,0-11-2 4,1 5-23 1,-4 1-4-2,-3 10-32 1,0-3-11-2,3 11-76 4,3 0-32-4,9-5 21 1,15-8 11 0</inkml:trace>
    </iact:actionData>
  </iact:action>
  <iact:action type="add" startTime="58597">
    <iact:property name="dataType"/>
    <iact:actionData xml:id="d9">
      <inkml:trace xmlns:inkml="http://www.w3.org/2003/InkML" xml:id="stk9" contextRef="#ctx0" brushRef="#br0">9369 1505 340 0,'-3'40'126'1,"3"13"-98"0,-9 19-1 3,6-33-8 3,0 14-14 2,0 16-1-1,3 10-46-1,6-7-22 1,12-1-75 0,12-15-32 0</inkml:trace>
    </iact:actionData>
  </iact:action>
  <iact:action type="add" startTime="58792">
    <iact:property name="dataType"/>
    <iact:actionData xml:id="d10">
      <inkml:trace xmlns:inkml="http://www.w3.org/2003/InkML" xml:id="stk10" contextRef="#ctx0" brushRef="#br0">10206 1439 304 0,'32'22'112'0,"-20"17"-87"1,6 38 0 4,-9-37-5 3,3 20-14-1,-3 36-1 1,-9 10-12 0,-9 5-5 0,-9 10 6 0,-12 4-55-7,-5-19-21 4,-7-16-31 10</inkml:trace>
    </iact:actionData>
  </iact:action>
  <iact:action type="add" startTime="59062">
    <iact:property name="dataType"/>
    <iact:actionData xml:id="d11">
      <inkml:trace xmlns:inkml="http://www.w3.org/2003/InkML" xml:id="stk11" contextRef="#ctx0" brushRef="#br0">9697 3104 220 0,'-146'-6'85'1,"74"12"-66"0,-142-12-1 3,98 1-3 4,-54 0-11 1,-38-3-2-1,-36 0-15-1,-15-11-4 1,-21 6 9-1,-15-5-16-6,1-1-4 4,2 3 17 3,6-5 10-1,15 2 6 1,9-4 3 0,6 1 22-1,12-4 10 0,6 0-18 2,9-1-9-3,21-10-7 3,23 3-2-2,27-19-2 0,21-16-2 1,21-10 9-1,21-19 4 1,6-13-2-1,11-24 1 1,10-6-5 0,8-9-2-1,4 9 11 1,11 9 6-1,9 10 2 1,13 17 3-2,2 12-4 2,12 8 0-1,12 9-17 2,12 15-5-2,14 2-11 1,16 1-2-1,24 5 2 1,14 0 4-2,27-5-2 2,24 5 1 0,36-5-1-1,23 5 2 1,33 8 4-1,30 0 3 1,30 8-2 0,21 11-2-1,86 12 2 0,-3 20 2 2,11 7-2-3,10 19 0 1,12 13 3 1,5 8 1 0,7 5-4 0,-12 0 1-1,-16-10 0 1,-34 5 0-1,-34 5-3 1,-56-5 0-2,-42 5 2 3,-48 8 2-2,-44 11-5 0,-27 26 1 0,-24 35-1 2,-20 20 2-3,-19 22 5 2,-20 3 3 0,-21-6 2 0,-21-13 2 1,-12-21-5-4,-9-5-1 2,-6-9-7 2,-11-15 0-2,-10-6-37 1,-8 9-13-2,-10-11-81 10</inkml:trace>
    </iact:actionData>
  </iact:action>
  <iact:action type="add" startTime="67622">
    <iact:property name="dataType"/>
    <iact:actionData xml:id="d12">
      <inkml:trace xmlns:inkml="http://www.w3.org/2003/InkML" xml:id="stk12" contextRef="#ctx0" brushRef="#br0">2886 8427 328 0,'18'8'0'0,"27"10"2"4,-19-7 1 5,16 10-4-3,15 11 1 1,-1 5 0 1,10 3 2 0,5 5-1 0,4-3-1-7,-4 0 1 5,-6-2 1 3,-2-3 3-2,-9-5 11 2,2 0 5-3,-8-3-3 2,-1-3 0-1,1-2-10 2,-9-3-3-2,2-2-1 0,-8-1 0 1,-3-5-2-1,-6-2-2 2,-3-6-8-3,-4-7-3 2,-5-6-12-1,-6-11-5 1,-15-7 6 0,-3-6 3-1,0 0 13 1,4 3 6-2,-1 8 18 3,0 5 11-2,6 5-9 1,0 4-1-1,3 4 2 0,3 3 1-1,9 5-3 2,-3 3-1-1,-1 3-8 1,4-1-2-1,-3 1-4 1,-6 2-3-2,-9 6-3 3,-14 2-1-2,-16 3-9 1,-15-6-5-2,-17-2-40 2,-4-8-17 0,-5-3-42 7</inkml:trace>
    </iact:actionData>
  </iact:action>
  <iact:action type="add" startTime="68236">
    <iact:property name="dataType"/>
    <iact:actionData xml:id="d13">
      <inkml:trace xmlns:inkml="http://www.w3.org/2003/InkML" xml:id="stk13" contextRef="#ctx0" brushRef="#br0">3749 8858 280 0,'3'77'107'1,"0"-16"-83"0,-3 31 2 4,-3-44-4 1,0 5-14 3,-3 0-4-2,-3 2-3 0,1 1-1 1,-1-3 0 3,6-8-3-11,-6-11 0 4,3-5 2 3,3-5 0 0,0-3-2 1,3-7 0 0,-6-4 4 0,6-2 3-2,0 0 5 2,6-3 5 1,6 3-8-2,6-2-1-1,11 2-3 3,13-1 1-2,9 1-2 0,8-2-1 1,13-1 3-1,5-2 0 1,18-1 1 0,6-2 0-1,15-2 0 3,21-1 2-5,6 3-5 2,15-3-1 1,12 3 0 0,8 0 0-1,7 0-3 1,5 3 2-1,-5 5 1 1,-1 3 0 0,-2 2 0 1,-3-3 0-2,-16 4 0-2,-8-6 2 3,-9-1-1 0,-12-4-1-1,-15 0 5 0,-9-1 1 1,-15 1-2 0,-8 2-1-1,5 1-3 3,-12-4-1-4,-11 4-1 3,-13-1 0-5,-8 0 2 4,-6-2 0 0,-7 2 2 0,-5-2 1-1,-6-1-4 1,-3-2 1 0,-3 0 2-1,2-2 1 0,-5-1 3 0,0-2 1 1,3-6 3-1,3-10 1 1,0-3-1 0,0-8-1 0,2-7-3-1,-5-9-1 0,0-7-8 2,-6-4 0-3,0-4-6 1,0 2 1 0,0 5 2 1,0 9 3 0,0 5 2 0,-1 7 3 0,-2 9-6-2,0 4 1 3,0 4-4-2,-3-1 2 0,0 6 3 1,0 3 1-1,0-1 3 1,-3 0 3-1,0 1-2 0,0 2-2 1,0 0 0-1,-3 3-1 1,-3-1-7 1,-3 4 0-4,-9-1 1 3,-9 0 3 0,-11 6 0-1,-16 0-1 1,-9-6-2 1,-17 3 1-3,-21 0 1 2,-9-3 2 1,-21-4-1-2,-21-1 1 0,-21-8 0-1,-29 5 0 3,-13-2 4-2,-11 8 3 0,-6-1-7 0,-6 9-3 1,-6-3 5 0,6 3 1-1,-3-1-2 1,8 1 1 0,7-3 2-1,12 0 1 0,17-3-1 0,22 1-2 1,26-1 1-1,24 0 1 2,26-2-1-1,25 0 2-1,12 2 0 1,17 0 1-1,12 1-2-1,9-1-2 2,9-2-32 0,12 0-16 0</inkml:trace>
    </iact:actionData>
  </iact:action>
  <iact:action type="add" startTime="75592">
    <iact:property name="dataType"/>
    <iact:actionData xml:id="d14">
      <inkml:trace xmlns:inkml="http://www.w3.org/2003/InkML" xml:id="stk14" contextRef="#ctx0" brushRef="#br0">11215 9861 252 0,'-6'-3'93'1,"0"3"-72"0,-6 0 3 2,6 3-5 5,-6-3-15 1,-9 3-1-2,-3-3-3 1,-6 0 0-2,-8-3 0 3,-10 0 0-8,-11 1 0 4,-16-1-3 3,-5-2 2 0,-9 0 1 0,-13-1 2-1,-11 1-1 1,-3-3-1-2,-6 3 5 4,-12-1 4-3,3-2 4-1,-6-2 2 1,-6-1-6 1,4 1-1 0,2-1-4-1,-3 1-3 1,15 4 2-1,15 4 0 2,11 2-1-3,13 2-2 3,15 4 5-2,8-4 4-1,9 3-1 3,13-2 1-3,8 2-5 4,3-2-3-5,6 2 0 3,7-5-1 0,5 3-36 1,3-3-15-3,9 0-82 9</inkml:trace>
    </iact:actionData>
  </iact:action>
  <iact:action type="add" startTime="106159">
    <iact:property name="dataType"/>
    <iact:actionData xml:id="d15">
      <inkml:trace xmlns:inkml="http://www.w3.org/2003/InkML" xml:id="stk15" contextRef="#ctx0" brushRef="#br0">14941 11681 132 0,'-3'-2'49'1,"3"2"-38"0,0 0-1 2,0 0-3 6,0 0-8-2,0 2-1 0,-3-2 1 2,0 0 2-3,0 0 0 2,0 0 4-7,0 0 4 5,-3 0 10 3,0 3 8-4,1 0-10 4,-4-1-2-2,-3 1-7 1,-3 0-3 0,-6 2 0-1,0 0 1 0,0 0-3 1,-3 1 0 0,-2 2 3 1,-4-3 1-3,-6 0-6 4,-5 1 0-4,-7-4-1-1,0-2 0 3,-2-2 0 1,-1-4 0-2,3-4 4 1,4-6 2-1,2-3 13 1,3-2 5-2,4-3-1 1,2 1-2 0,6-4-7 2,6-5-4-1,6-5-1-1,4-8-1 0,5-8 0 1,6-2 0 0,6 5-2 0,2 2 1-2,7 3-6 3,3 0-3-3,6 3-4 3,6 2-1-3,6 6-3 3,5-1 1-3,4 6 3 2,2 5 3 0,1 6 0-1,0 4 1 1,-4 7 0 0,1 7 0-2,-3 5 0 3,-4 8 0-3,-2 8 0 3,-3 8 0-3,-3 8 2 3,-4 11 0-3,-2 10 0 3,-6 6 0-3,-6 2 2 3,-6-5 1-3,-6 0 1 2,-6-9 2-1,-3-1 1 2,-6-4 3-2,0-4-3 0,0-6 1 0,1-6 1 1,-1-4 5 1,0-3-4-3,3-6 0 1,0-4-6 1,0-4-1-1,3-2-23 2,3-3-12-2,0-7-89 7,6-12-65-5,24-7 74-3</inkml:trace>
    </iact:actionData>
  </iact:action>
  <iact:action type="add" startTime="108215">
    <iact:property name="dataType"/>
    <iact:actionData xml:id="d16">
      <inkml:trace xmlns:inkml="http://www.w3.org/2003/InkML" xml:id="stk16" contextRef="#ctx0" brushRef="#br0">14513 11827 164 0,'-9'0'63'1,"6"-5"-49"0,-12-3-4 3,6 5-5 3,-6-2-5 2,-6-1 0-3,-3 1 0 2,-5 2 0-1,-4 1 0 1,0 2 0-7,-3 2 0 5,-5 4-3 2,-7-1 0 0,-8 3 2-1,-13 0 2 0,-5-3 4 2,-10 1 2-1,-8-4 3-1,-6-2 1-1,-3-2-1 2,-7-1-1 0,-5 0 1-1,-12 3 1 0,0 0-1 2,-12-2-1-2,-3-1-1 0,-5-2 0 0,-4-1-7 2,-3 1 0-2,3-3-1 1,0 0 0-1,1-2 0 1,-4-1 2-2,-3 0-1 2,3 4-1-1,3-1 1 2,3 2 1-3,7 4-3 2,8-1-2-1,3 3 4 1,6 0 3 2,2 3-3-4,10-3-3 0,6-6 3 3,12-2 1-3,12-2 4 3,11-3 3-2,15-3 13 0,13-3 6 1,-4-7-3 0,9-6-1-2,10-8-11 3,2-7-3-2,3-12-11 0,3-4-1 1,3-8-7-1,0-9 1 0,-2-12-3 1,-1-6 2-1,3 2 5 1,-3 1 4 1,6 10 5-3,6 11 4 1,3 11 0 1,9 10 0 0,0 11-8 0,6 5 0-2,3 8-10 3,6 2-2-3,8 6-1 3,10 8 2-2,9 5 4 1,11 5 1-1,19 3 5 0,20 5 4 0,15 6-6 2,18 5-3-3,21 2-2 3,17 1 1-2,19-3 2 1,14-3 2 0,13 0-1-1,5-2 1-1,15 2 2 2,-6 0 2-1,3 3-1 2,-2 3-1-2,5 2-2 1,-12 0-1-1,0 0 4 0,-5 0 1 1,-16-5 0 1,-17-3-2-3,-13-2 5 1,-11-8 1 1,-18 2 0 0,-15 3 1-1,-12 2-4 0,-12 1-2 1,-9 2-3 0,-8 3-1 0,-13 0 4-2,-6 3 1 1,-14-1-3 2,-9 1 1-2,-10-4 0 1,-8-1 2-1,-6-4-6 1,-9 3 1-1,-3 3-39 1,-9 8-14-1,-9 3-54 7</inkml:trace>
    </iact:actionData>
  </iact:action>
  <iact:action type="add" startTime="116969">
    <iact:property name="dataType"/>
    <iact:actionData xml:id="d17">
      <inkml:trace xmlns:inkml="http://www.w3.org/2003/InkML" xml:id="stk17" contextRef="#ctx0" brushRef="#br0">1767 7144 500 0,'-9'-6'0'0,"-12"-1"-3"6,0 4 2 2,-14-2-1-2,-16-3-2 1,-14 0 0 1,-16 2 3-1,1-2 0 2,-7-2 1-8,10 2 2 4,0 0 1 5,5 0 1-3,4-2-5 0,11 2 1 0,1 0 6 2,14 2 4-3,9 1 1 1,12 2 3 1,4 1-5 0,-1-1-1-1,6 3-6 2,0-3-2-3,3 3-2 2,6 3-2 1,-6 2 3-2,9 6 2-2,-6 8-2 3,6 4 0 0,0 12-1 0,0 12 0-1,0 17 2 1,0 13 0 0,-3 7 0 0,-3 19 2-2,-6 16-1 4,3 11-1-6,3 13-2 5,-3 3 1-2,-5 7-1 1,2 11 0-1,0-3 2 1,-6 14 2-1,3-3 1 1,-6 13 1 0,-3 8-2-2,1 8 1 1,-4 8-2 2,0 11-1-2,-9 0 5 1,-5 50 1-1,-1-22 0 0,3-7 1 1,7-8 0 0,-1-8 1-1,-3-8-2 3,6-8 1-5,6-8-2 2,-2-19 0 1,11-2-6 0,-3-10 1-1,6-17 0 2,6 6 2-3,3 0-1 2,3-11-1 1,3 8 1-3,3-3-1 0,6 1 0 3,0 7 2-2,6-5 8 1,-6 0 5-2,5 3 2 2,4-11 1 0,-3-2-7-1,3 2-4 0,0-13 0 3,0-13 2-4,0-9 2 1,-1 1 1 1,-2-19-4 0,-3-15-3-1,3-14-11 2,-9-13-4-3,3-13 7 2,0-9 4 1,0-10-7-3,2-5-1 1,7-5-1 1,9-6 2-1,3-5 8 1,8 0 4-1,7 0 1 1,6-2 1 0,5 2-2-1,1 0-1 0,2 0-1 3,-2-3 0-5,2 3-7 3,1-3-2-1,2 1 2 1,-2-1 1-1,-4-2-3 1,-5-1 1-1,5-2-3 1,-8 1 2 0,0-1-2-1,-1 0 2 0,1 0 3 2,-12-3 3-3,-7-2-2 1,1-6-2 1,-3-7-1 1,-3-8 0-3,-4-9 3 2,-2-4 0 0,-3-9-2 1,0-5 2-5,-3-13 1 5,-3-19 0-2,-3 4-3 1,6-9 0-1,-4-19 2 1,1-7 2-1,6-8 2 1,-6-17 1 0,0-9-2-1,-3-12-2 0,0-7 1 1,0-21 1 0,-6-6-1-1,3-13-1 0,-6 8 1 2,3 3 1-3,0 2 3 3,3 0 2-2,-6-10-3 1,3 5-3-2,3-8 0 2,6 2-1-1,-10-4 0 1,4-1 2-1,-3-5-3 2,3 6 0-3,-6-6 1 2,0 8 2 0,6 0 1 0,9 19 3-2,-3 10 3 3,0 13 5-2,-3 14-6 0,-6-1-2 1,-3 9-3 0,0 7-3-1,0 3-4 1,0 6 0-2,6 10 0 3,-3 5-1-2,3 6 4 1,0 12 2-2,0 12-5 2,3 13 1 0,-9 10 1-1,3 8 1 0,3 11-4 2,-6 5 1-2,0 5-5 1,0 8-1-1,0 6-13 0,0 2-3 0,0 3-32 2,0 0-13-2,-9-9-71 8,-6-7-51-7,-9-2 80-1</inkml:trace>
    </iact:actionData>
  </iact:action>
  <iact:action type="add" startTime="118694">
    <iact:property name="dataType"/>
    <iact:actionData xml:id="d18">
      <inkml:trace xmlns:inkml="http://www.w3.org/2003/InkML" xml:id="stk18" contextRef="#ctx0" brushRef="#br0">746 5577 296 0,'0'-5'112'1,"0"10"-87"0,-3 11-2 2,3-2-9 5,0 12 3 2,3 8 4-4,6 14-7 3,3 8-1-4,-3 12-7 3,9 6 0-7,-6-5 1 5,-1-11-1 3,1-2 1-3,0-3-6 3,-3-5-1-3,0-9 0 3,0-7 2-2,0-6-8 1,-6-7-3-2,3-6-37 3,0-10-17-3,0-8-76 9</inkml:trace>
    </iact:actionData>
  </iact:action>
  <iact:action type="add" startTime="119295">
    <iact:property name="dataType"/>
    <iact:actionData xml:id="d19">
      <inkml:trace xmlns:inkml="http://www.w3.org/2003/InkML" xml:id="stk19" contextRef="#ctx0" brushRef="#br0">1121 6054 200 0,'9'-27'74'1,"-9"19"-58"0,3-2 9 2,3 7 2 6,-6 0-7-2,3 1-2 0,0-1-10 3,3 3-3 4,-6 13-5-13,9 11-3 4,-6 11 8 3,6 4 6-2,-9 9 8 3,0 10 5-2,0 6-1 1,0-1-2 0,0-5-3-1,-3-5-1 0,3-10-7 3,0-9-2-4,0-8 2 3,0-7 1-2,3-9-1 1,0-12 1-2,6-11-8 2,-1-24-4-1,4-16 0 3,3-8 2-5,-3-11 0 4,-3-4-1-3,3 7 5 2,-3 8 1-1,0 13 9 1,-3 11 2-1,3 8-11 0,0 13-5 1,0 11-6-1,3 10 0 0,5 9 1 1,-2 4-1-1,3 1 6 1,3-1 1-1,0 1-7 1,0-6-2-2,-1-3 4 4,7-4 1-3,-6-9 4 1,9-2 1-2,-12-8-1 2,3-1 1-2,-1-9-2 3,1 4-1-3,-9 3 1 3,6 3 1-1,-6 0-3-1,0 5 0 1,0 2-4-1,3 6 1 0,-4 8 0 1,-2 6-1-1,3 7 4 0,0 3 0 1,-3 7 1 1,0-2 0-2,-6 6 6 1,-3 5 6-1,0 5 0 1,-3 2 3-2,3 1-2 2,-3 2 2-2,-3-5-8 3,6-5-4-2,0-6 0 1,6-2 2 0,-3-6-2 0,0-2-2-1,6-5-11 0,3-3-6 0,6-3-65 1,9 0-26-1,-1 0-54 8</inkml:trace>
    </iact:actionData>
  </iact:action>
  <iact:action type="add" startTime="120014">
    <iact:property name="dataType"/>
    <iact:actionData xml:id="d20">
      <inkml:trace xmlns:inkml="http://www.w3.org/2003/InkML" xml:id="stk20" contextRef="#ctx0" brushRef="#br0">2255 6974 272 0,'-18'6'104'1,"6"-1"-81"0,-20 0-6 3,11-2-7 3,-3-3-9 2,-9 0 2-2,-8-3-4 0,-7 1-2 0,-9-6 2 1,-11 0 0-7,-12-3 1 5,-4 1 0 3,-17-1 0-1,-9-2 2 1,-12 0 3-3,0-6-2 2,-6 1 0-1,6-4 8 2,9-1 2-3,8-4 16 2,4-5 8-1,6 1-4 0,9-9-2 3,5-10-17-4,1-14-7 1,11-10-4 1,7-5-3-1,8-6 3 1,7-10 0-1,14 0 5 1,12 7 5-1,12-2-5 2,9 0 0-3,15-8-11 3,15 6-5-3,15 7-7 3,11 8-4-3,22 9 6 2,11 4 3-1,15 14-3 1,9 15 1-1,15 12 8 2,6 20 5-1,6 16-3-2,3 14 0 2,9 31 5-1,-1 21 5 0,1 16-13 1,-6 25-3-1,21 28 1 1,-39-3 3 0,-27-10 5 0,-24-5 4-1,-26-11-2 2,-12-13-2-3,-19-19 0 1,-17-5-1 1,-6-11 0-1,-5-7 2 0,-4-11 1 1,-3-13 3-1,-6-9-56 1,6-9-25 1,-6-22-67 3</inkml:trace>
    </iact:actionData>
  </iact:action>
  <iact:action type="add" startTime="120900">
    <iact:property name="dataType"/>
    <iact:actionData xml:id="d21">
      <inkml:trace xmlns:inkml="http://www.w3.org/2003/InkML" xml:id="stk21" contextRef="#ctx0" brushRef="#br0">2103 7604 132 0,'0'0'49'0,"0"5"-38"1,-6-2 12 4,3 0 6 4,0-1-2-1,-3 1 4-2,-5 2-11 2,-7 1-2-1,-6-4-10 0,-6 1-3-6,-12-3-1 6,-5 0 2 1,-7 0 3-1,-14 0 2 1,-1-3 3-1,-5-5 6 3,-9-2 2-6,-7 2-5 5,-2 0-2-1,3-3-5-1,8 1-1 0,7-1-3 1,5-2-1-1,7-3 3 1,11-3 3 0,1 1-4-1,11-3 1-1,0 0-3 3,16-1 0-2,2 1-3 1,3 3 1-1,0-3 2 1,6-1 4-1,3-1-4 2,6-1-3-3,-6 0-6 4,0 3-2-5,6 0 3 2,-6 5 1 2,9 3-1-2,-3-1 0 1,3 4-1-1,0-1 3 0,3 3 2 0,-3 0 2 3,3 0-1-4,3 3-2 1,3 0 1 1,-3 2 1-1,9-2-1 2,-3 2-1-2,12 1 1 0,6-1-1 0,5 0 0 2,7 1 2-2,0-1-1 2,8-2-1-3,1-3-2 1,8 0 1 1,1 0 1-1,2 3 0 1,-2-1-3 0,2 6 2-2,1 0 1 2,-1 3 2 0,4 2-1 0,-9 6-1-1,2 2-4 1,-2 6 0-2,-7 4 0 3,1 6 2-2,-10 1 1 0,-8-1 1 1,-3 0 0-1,-3-3 2 0,-6-2 1 2,-1-3 3-2,-8-2 1 1,0-3 1-1,-3-1-2 0,0 1-1 1,-6-2-3 0,3-1-2-1,-3 3 1 1,-3-3 1-1,6 0-1 1,-6-2-1-1,0-1 7 1,0 1 5-2,0-3-2 3,0 0 2-3,0-3-7 3,0 0-1-2,0 1 0 1,0-1 0-1,0 0-2 1,0 1-2-2,0-1-2 2,0 0-1 0,-6 0 2-1,3 3 2 0,-6 0-2 1,0 0-2 0,0 0 4 0,-6-3 3-1,-2-2 1 0,-13-3 2 1,-3 0-4 0,-15-3 0-1,-5 3-1 0,-7-2-2 1,-11-4 1 0,-1-4 1-2,-8-1-1 3,-9-2 2-2,5-3-4 2,4 0 0-3,3 0 1 2,2 1 2-1,7 1-1 1,8 1 2-1,7 0-2 1,11 0 2-1,0-1-2 1,13 4 2-1,-1-1 0 1,0 1 3 0,9-4-1-1,-6 1 0-1,7 0-3 3,-1-3-2-2,6 0 1 1,-3 0-1-1,6 1 2 1,3-1 1-1,0 0-1 1,6 0 1-1,-6 3 0 1,9 2 1-1,0 0 2 1,0 1 3-1,3 2-2 0,3 0-2 1,-3 0-2 0,6 0-3-1,3 0-2 1,6 0-1 0,3 0-1-1,0 0 0-1,11 3 3 3,16 0 0-2,3 5-2 1,14 0 2-1,12 0 1 1,16 0 2-1,5 2-1 1,3 4-1-1,0-4-2 3,-17 1 1-5,-22 0-15 3,39 7-6-1,27 4-18 1,-3 1-5-1,-3 7-27 1,-11 4-9-1</inkml:trace>
    </iact:actionData>
  </iact:action>
  <iact:action type="add" startTime="124881">
    <iact:property name="dataType"/>
    <iact:actionData xml:id="d22">
      <inkml:trace xmlns:inkml="http://www.w3.org/2003/InkML" xml:id="stk22" contextRef="#ctx0" brushRef="#br0">2163 8033 56 0,'-6'5'24'6,"3"0"-18"-5,-9 6 13 0,6-6 8 0,-3 3-4 11,3 3-1-11,-12-1 1 14,0 1 2-14,-2-1 0 13,-4-2 2-13,-15-2-9 14,-3-6 0-14,-17-3-11 14,-13 0-2-14,-8-2 1 0,-3-3-5 13,-15 0-1-8,-4 0-2-5,4 3 0 13,3-3 4-13,3-2 1 14,-7 2-1-6,16 2-2-4,3 1 9 3,8-3 6 0,10 0 2 0,11-2 1-1,3-1-5 2,10 0 0-2,8-2-8 1,6 0-1-2,3-3-2 3,3-2-2-2,10-4-2 0,5-4-1 0,0-1-1 1,3-2 3 0,3-2-2-1,-3-1 1 0,9 3 0 1,-7 2-2-1,4 9 0 2,0 2 3-4,0 3-5 5,3 2 2-3,3 3 0-1,6 5 2 2,3 1-1 1,9-1 1-2,11 3 0 1,10 0 0-1,0 0 2 1,8 3 0-2,4-1 2 2,8-2 1-1,9 3-4 2,10 2 1-2,-4 3 0 1,3 3 0-1,4 7-3 1,5 6 0 0,-15 13 2-2,0 0 2 1,-5 6-2 3,-13-4 0-5,-8-2-1 4,-15-7 0-2,-10-4 2 1,-5-5 0-2,-9-2 8 3,-12-1 5-2,0-2 5 1,-6-3 1-1,-9-2-8 0,6-1-4 0,-6 1-4 2,0-3 0-2,3 0-4 1,0-3 0-2,0 0-39 3,3 1-18 0,-6-4-54 4</inkml:trace>
    </iact:actionData>
  </iact:action>
  <iact:action type="add" startTime="129128">
    <iact:property name="dataType"/>
    <iact:actionData xml:id="d23">
      <inkml:trace xmlns:inkml="http://www.w3.org/2003/InkML" xml:id="stk23" contextRef="#ctx0" brushRef="#br0">3074 9104 236 0,'6'-13'88'1,"-6"10"-69"-1,-6-2 2 5,0 3-5 3,-3-1-9-1,-6-2-2 0,-12-3 0 2,-6 0 1-2,-14-3-3 0,-7-2 0-6,-17 0 3 6,-10 2 1 0,-11-2 1 1,-15 0 2 0,-9-1 4 0,-21-4 5-2,-9-1 3 3,-12-4-3-2,-8 1 1 1,-7-1-2-1,0 1 0 0,7 4 0 1,2 2 0-2,9 3 2 2,3 5 2 0,1-3-8 0,8 6-3-1,6 0-2 0,9-1-1 1,9 1-4 1,12 0-3-3,20 2 0 2,7 3-1-1,20 0 0 1,10 3 0-1,8-1-33 1,12 1-15-2,4 2-25 3,11 1-7 0,15 10-67 4</inkml:trace>
    </iact:actionData>
  </iact:action>
  <iact:action type="add" startTime="129698">
    <iact:property name="dataType"/>
    <iact:actionData xml:id="d24">
      <inkml:trace xmlns:inkml="http://www.w3.org/2003/InkML" xml:id="stk24" contextRef="#ctx0" brushRef="#br0">3157 10573 240 0,'-12'2'90'0,"-3"-2"-70"1,-35 6 10 4,17-6 2 3,-15-3-11 0,-14-2 0-1,-22-3 3 1,-14-5 2-1,-15-3-13 2,-12-5-3-9,-18-1 0 7,-6-4 9 1,-5 5 6-1,-4 0-5 2,-3-1 1-3,-6 7-1 2,1 1 2-2,-1 6-3 3,-6 3-2-3,4 0-5 2,-4 5-2 0,9 0-4 0,13 0-1-1,-1 0-3 0,21 2-2 1,9 4 5 0,12-1 1-2,14 0-2 3,7 1-1-2,9 2-1 1,17-1-2-2,4 1-4 3,17-2 0-2,3-1-36 2,12 0-13-4,7-2-46 4,8 2-17-2,21 1-36 8</inkml:trace>
    </iact:actionData>
  </iact:action>
  <iact:action type="add" startTime="130283">
    <iact:property name="dataType"/>
    <iact:actionData xml:id="d25">
      <inkml:trace xmlns:inkml="http://www.w3.org/2003/InkML" xml:id="stk25" contextRef="#ctx0" brushRef="#br0">2841 11991 272 0,'-8'-3'104'0,"-4"6"-81"1,-12 2-4 4,9-2-6 4,-24 0-6-2,-14-1 3 3,-19-2-3-5,-17-2 1 2,-21-4-5 1,-12 1 9-6,-18-3 5 4,-12 0 4 2,-3-3 4-2,-14 1 4 3,2-1 2-4,-6 1-10 5,1-1-3-4,2-2-6 3,-3 2-2-2,4-2-2 1,14 3 0-2,3-1-2 3,9 0-1-3,12 1-3 3,9 2 1-3,3 3-2 3,9-1-1-1,18 1 1-2,8 0 1 1,16-1-1 1,14 1-1-1,4 0-30 1,14-1-15-1,12 1-52 1,33-5-109 15</inkml:trace>
    </iact:actionData>
  </iact:action>
  <iact:action type="add" startTime="130839">
    <iact:property name="dataType"/>
    <iact:actionData xml:id="d26">
      <inkml:trace xmlns:inkml="http://www.w3.org/2003/InkML" xml:id="stk26" contextRef="#ctx0" brushRef="#br0">2904 13256 272 0,'-3'0'104'1,"-6"-3"-81"0,-18-2-6 3,12 2-7 4,-11-2-7-1,-13-1 3 1,-15-4-3 0,-14-6-2-1,-7 0 0 0,-11 0 5-6,-9-2 6 5,-6-3 5 2,-12-1 4 1,-6 1-2-2,-9 0 0-1,0-3-4 3,-9 0 1-2,-6 1-5 1,-3-1 1-1,-3 0-1 1,-3 3 3-1,42 5-1 1,-54-5 2-1,4 0-2 2,17 5 2-4,3 3 1 3,6-1 2 0,12 4-8 0,3-1-1-1,6 3-1 1,9 0 2-1,5 0-5 0,16-2-1 2,6-1-13-3,14-5-4 1,4 0-34 2,8-2-14-3,9-9-34 3,1-4-16-2,2-4-31 8</inkml:trace>
    </iact:actionData>
  </iact:action>
  <iact:action type="add" startTime="132641">
    <iact:property name="dataType"/>
    <iact:actionData xml:id="d27">
      <inkml:trace xmlns:inkml="http://www.w3.org/2003/InkML" xml:id="stk27" contextRef="#ctx0" brushRef="#br0">2794 14224 256 0,'6'3'96'1,"-6"-3"-75"0,-6 0-10 2,-3 0-8 5,-12 2-1-1,-21-2 6 1,-26 0-6 0,-24-5-1-1,-30-8-1 1,-18-6 2-7,-27-2 3 6,-6-3-2 0,-8 0-2 0,-4 6 4 1,4 5 4 0,-7-1 15-1,4 9 7 0,-7 0 1 2,-2 0 3-3,-10-1-6 2,1-2-3 0,-1 0-17-1,1 1-7 1,18 1-5-1,11 1 2 1,18 0 2 0,15-1 2-2,30 4-4 1,18-1 1 1,20 0 0 0,16 1 2-1,14-1-30 0,18-5-96 9,6-8-19-8,18-2 15 7</inkml:trace>
    </iact:actionData>
  </iact:action>
  <iact:action type="add" startTime="133886">
    <iact:property name="dataType"/>
    <iact:actionData xml:id="d28">
      <inkml:trace xmlns:inkml="http://www.w3.org/2003/InkML" xml:id="stk28" contextRef="#ctx0" brushRef="#br0">2490 8959 136 0,'-12'-3'52'0,"0"1"-41"1,-2-1 9 5,8 3 0 1,-3 0-8 1,-9 3-2 0,-3-1-1-1,-3 3 1 0,-6 3-5 1,1 3 4-7,-13 2 1 6,3 0 8 0,-2 1 6 0,-10-1-4 1,6 0 0 0,1-2-5 0,-7-3-1-2,-8-3-6 2,-1-2-3 1,1-1-2-1,-7-2 0-3,4-2 2 4,-7-6 2-2,-2-6-1 1,-10 1-1-1,-2-3-1 1,3 0 0-1,2-2 0 0,4-3 2 1,-7 0-1 0,4-3 0 0,3-3 1-1,-4-2 1-1,4-3-1 3,2-5-1-2,1-2-3 1,-1-4-2-1,1 1 1 1,3 0 1-1,5-1-1 1,6-2 2-1,4-2-4 3,2-6 0-5,4-5 3 2,5-3 3 1,9 3-2 0,4 2 0-1,-1-2-1 0,9 2-2 1,3-15 5-1,6-3 1 2,9 2 0-2,3 4-1 0,3 4-8 1,6 3 0-1,3 3-6 1,9 2 1-1,0 1-1 1,5-1 1-1,-2 1 5 1,12 4 1-2,-3 1 2 4,-1 5 0-4,7-2-3 1,0 10 2 1,3-1 1 1,-1 7 0-3,1-1 0 3,0 0 0-3,-1 0 2 1,4 3 3 2,-3 0-2-2,8 3-2-1,1 2-3 3,-1 3 1-2,13 5-1 1,-10 5 0-1,7 6 2 1,2 2 2-1,7 3-3 1,2 6 0-1,7 4-1 3,2 6 0-5,-8 0 0 2,2 3 0 1,3 4 2 1,4 1 0-3,-7 0 0 2,-2 2 0-1,-4 4-3 2,-2-1 2-2,-1 2 1 1,0 4 0-2,1 5 0 3,-4 4 0-3,-8 7 0 3,3-1 0-2,-13 3-3 0,4 0 0 1,-9 0 2 0,-7 5 0-2,1 8 1 3,-6 3 0-3,-6 2-3 2,0 1 2-1,-7-6 1 1,-5 0 0-1,-3 3 8 2,-3 5 5-3,-3 0-4 2,-3 0-3 0,-6-8-1-1,0-5 1 0,-2-3 1 1,-1-5 3-2,-6-2 4 3,-3-4 1-1,0-2 0-1,0-3 1 0,-6-4-6 1,4-4-4 0,-4-2-1 0,-3-9-1-2,6-1 4 2,-3-4 5-1,4-2-5 2,2-3 0-2,3-2 0 1,6-3 0-2,0 0-7 3,-3-3-2-3,6 0 2 3,3-2 3-3,-3-3-1 3,9 0-2-2,0 0-20 1,0 0-10-2,0 0-34 3,0 0-12-2,9 3-84 7</inkml:trace>
    </iact:actionData>
  </iact:action>
  <iact:action type="add" startTime="141513">
    <iact:property name="dataType"/>
    <iact:actionData xml:id="d29">
      <inkml:trace xmlns:inkml="http://www.w3.org/2003/InkML" xml:id="stk29" contextRef="#ctx0" brushRef="#br0">2112 8022 200 0,'9'-2'0'1,"15"2"-8"3,-12 2 2 3,6 1 4 1,3 2 3-1,5 3 9 1,-2 3 6-1,3 2 18 1,6 0 8-1,-9 3-4 1,2 0-3-1,4 0-19 1,-6 0 3-7,6 5 2 5,-1 13-5 2,10 11 1-1,12 16 7 1,2 29 5 1,7 16-11-2,8 5-5 0,-8 3-4 1,-13-30 1 0,-11-18 6-1,3 3 4 3,-9-13-6-5,-4-9-1 3,-5-7-1-1,-3-3 2 1,0 0-1-1,-3-10 2-1,0-9-8 2,-3-2-2-1,-3-5-5 3,0-1-3-5,-7 1-5 3,4-6-2 0,0 0-9 0,0-2 0-1,-6 0-30 1,0-3-10-1</inkml:trace>
    </iact:actionData>
  </iact:action>
  <iact:action type="add" startTime="145628">
    <iact:property name="dataType"/>
    <iact:actionData xml:id="d30">
      <inkml:trace xmlns:inkml="http://www.w3.org/2003/InkML" xml:id="stk30" contextRef="#ctx0" brushRef="#br0">19168 11528 184 0,'0'-3'68'6,"-3"6"-52"-5,-12 2-8 0,6-2-6 0,-3 2-3 11,-3 3 0-11,-5 3 1 14,-4-1 0-14,-6 1 0 14,-6 2 0-14,-5-2 0 0,-7-3 6 12,-9-3 6-12,-14-2 0 14,-9 2 1-14,-10 0-5 14,-2-5-3-9,-6 3 2-5,-3-1 2 13,-7 1 5-13,-2-3 1 14,-12-3-4-14,-3 1-1 13,3-6-9-13,-3 0 0 14,0 3 1-14,3-1 3 14,9 1-2-14,3 0 0 13,6-1 1-7,2 1 0-6,7-3 0 13,9-2 2-13,9-1 1 0,8-5 3 13,7-2-3-13,5-6 1 14,6-3-1-14,1-4 1 13,11-4-2-13,6-2 1 14,10 0 0-14,8 0 1 14,6 0 2-9,9-3 1-5,9-2-3 14,12 0-3-14,8-6-7 13,10-2-3-13,18-11-1 14,11 0 4-14,9 8-1 14,10 6 1-14,2 7 0 15,18 3 0-9,15 0 0 3,6 5-2-5,18 3 3 3,9 8 0 0,6 2 1 0,5 9 2 0,4 7-3-1,3 11 0-1,2 5 1 3,-8 11 0-2,-3 5-3 0,-7 16 2 0,-14 21-1 2,-15 19-2-2,-18 2 3 1,-17 0 0-1,-22 9 1 2,-17-4 0-4,-19-4 4 4,-14-12 2-2,-9-4 0 1,-12-9-1-1,-6-2-1 1,-9-3 0-1,-6-7-5 1,-8-4 1 0,-7-2-51-2,-6 0-23 1,-2-8-55 10</inkml:trace>
    </iact:actionData>
  </iact:action>
  <iact:action type="add" startTime="155866">
    <iact:property name="dataType"/>
    <iact:actionData xml:id="d31">
      <inkml:trace xmlns:inkml="http://www.w3.org/2003/InkML" xml:id="stk31" contextRef="#ctx0" brushRef="#br0">826 17111 160 0,'-9'0'63'0,"9"-3"-49"1,-8 0 14 3,8 3 4 4,0-2 4 0,0-1 5-1,5-2-13 1,-2-6-5-2,6-7-13 3,-6-6-6-8,6-5-1 5,3-11-4 3,6-5-2-3,0-8 10 2,3-2 5-1,0-1 8 2,2 6 2-2,4 2 0 0,3 6 1 0,0 7 0 2,-1 4 1-3,-2 7-5 2,3 3 1 0,0 2-9-1,-3 6-2 1,-4 2-7 0,4 3-4-1,-6 6-2 1,9 4 0 0,0 9 0-2,-1 7 0 1,4 17 3 2,0 10 2-2,3 8 0 1,-10 8 2-1,1-1 2 1,3 4 2-1,-12 5-1 1,-6 5 1-1,-3-8-2 2,-9-2 0-3,0-6-3 2,-9-5 1-1,-3-8-2 1,-6-6 2-1,0-4-4 1,-6-6 0-1,-3-5 1 0,-2-9 2 2,-4-4-1-2,0-6-1-1,3-5 1 3,-8-2-1-2,5-6 0 0,3-3 0 1,0-2-3 0,4-8 0-2,2 0 2 2,3-3 0 0,0-3-2 1,6-4 0-3,9-6 2 1,6-6 2 0,0 1 0 2,3 2 2-2,9 3 7 1,6 5 5-1,3 3 2 1,6 6 1 1,-1 4-3-4,10 3 1 2,-3 8-7 2,6 3-1-2,-7 5-4 0,1 8-1 1,3 8-1 0,3 2-2-2,-7 6-10 3,10 5-6-2,0 0-102 1,5-13-44-1</inkml:trace>
    </iact:actionData>
  </iact:action>
  <iact:action type="add" startTime="157007">
    <iact:property name="dataType"/>
    <iact:actionData xml:id="d32">
      <inkml:trace xmlns:inkml="http://www.w3.org/2003/InkML" xml:id="stk32" contextRef="#ctx0" brushRef="#br0">1818 17142 304 0,'-9'56'112'0,"3"-16"-87"0,-6 10 33 5,9-29 10 2,-3 8-14 1,3 11-2 1,-3 0-23-1,3-1-7-2,0-2-14 2,3-5-5-7,0-8 0 6,0-6-42 0,3-4-18 0,6-17-73 2,3-16-31-3</inkml:trace>
    </iact:actionData>
  </iact:action>
  <iact:action type="add" startTime="157249">
    <iact:property name="dataType"/>
    <iact:actionData xml:id="d33">
      <inkml:trace xmlns:inkml="http://www.w3.org/2003/InkML" xml:id="stk33" contextRef="#ctx0" brushRef="#br0">2184 16997 340 0,'15'-3'129'1,"-7"3"-100"0,1-5-2 0,0 2-6 11,3-2-2-11,6 0 5 14,0-3-3-14,15 2-3 13,-1-1-10-13,10-1-1 0,9 0 3 13,8 2-6-13,10 6-2 14,5 6-1-7,12 4 1-7,7 9-1 14,-4 10-1-14,3 5 12 13,-8 3 4-13,-4 0 3 14,0 0 3-14,-8 0-8 0,-4-5-3 12,-5-3-9-12,-4-2-1 14,-14-6-6-14,-3-8 1 20,-7-2-25-20,-5-11-10 0,-3-11-29 13,-9-13-12-13,-6-15-32 13,-6-9-12-13,-15-5 9 14</inkml:trace>
    </iact:actionData>
  </iact:action>
  <iact:action type="add" startTime="157537">
    <iact:property name="dataType"/>
    <iact:actionData xml:id="d34">
      <inkml:trace xmlns:inkml="http://www.w3.org/2003/InkML" xml:id="stk34" contextRef="#ctx0" brushRef="#br0">3624 16833 312 0,'0'-3'115'1,"3"11"-89"0,12 0 3 0,-12 0-2 11,9 8-9-11,3 10 1 14,-3 9 7-14,3 7 6 13,0 3-17-13,-6 3 5 0,-1-6 3 13,-5 0-17-13,-6-5-4 14,-5-5-41-14,-7-8-16 0,0-6-65 19,-6-12-26-19</inkml:trace>
    </iact:actionData>
  </iact:action>
  <iact:action type="add" startTime="157759">
    <iact:property name="dataType"/>
    <iact:actionData xml:id="d35">
      <inkml:trace xmlns:inkml="http://www.w3.org/2003/InkML" xml:id="stk35" contextRef="#ctx0" brushRef="#br0">4038 17420 348 0,'30'-8'129'1,"-12"-2"-100"0,3-14-11 0,-10 8-10 0,7-13 3 10,3-8 7-10,6-8 13 14,9-3 8-14,-1-2-21 13,10 2 6-13,-3 6 3 0,2 0-13 13,4 2-5-8,-3 6-5-5,-1 2-4 14,1 3-2-14,-3 8-1 14,2 5-1-14,-2 8 3 13,-9 10-5-13,-1 12 0 14,-2 17 0-14,0 38 2 13,-3 13-1-13,-9 0 1 14,-4-5 3-9,-5-3 0-5,-6-5 3 14,-6-6 1-14,-9-10-8 14,-8-8-2-14,-7-10-9 0,-3-9-3 12,0-7 3-12,1-9 2 14,-1-10 4-14,0-8 1 18,3-10 8-10,0-9 5-1,10-5 4-1,11 1 6 0,0-4 1 1,6 6 0-1,6 0 8 1,3 5 3 0,5 3-3-1,10 3-2 0,0 4-7 1,3 4-1 0,3-1-13 1,2-2-4-4,1-3-60 2,0-5-25 1,0-13-103 7</inkml:trace>
    </iact:actionData>
  </iact:action>
  <iact:action type="add" startTime="158238">
    <iact:property name="dataType"/>
    <iact:actionData xml:id="d36">
      <inkml:trace xmlns:inkml="http://www.w3.org/2003/InkML" xml:id="stk36" contextRef="#ctx0" brushRef="#br0">5068 17089 340 0,'15'14'129'1,"-6"-14"-100"0,0 0-9 4,-3 0-8 1,0 0-13 5,3 2-2-6,2 4 2 2,7 4 0 0,-3 6 1 2,6 5 0-8,0 6 0 5,0 2 8 2,-3 0 7-2,-4 0-7 3,-5-5-2-2,-6 0-6 1,-9-3-3-3,-8 0-3 4,-7-8-1-2,0 0-5 2,0 1 0-2,6-1 1 1,3 5 5-1,9 6 3 1,9 3 4-1,12 4 2 3,9-1 1-6,9-4-18 5,2-5-7-2,1-8-63 1,0-15-25-1,-4-17 3 8</inkml:trace>
    </iact:actionData>
  </iact:action>
  <iact:action type="add" startTime="158628">
    <iact:property name="dataType"/>
    <iact:actionData xml:id="d37">
      <inkml:trace xmlns:inkml="http://www.w3.org/2003/InkML" xml:id="stk37" contextRef="#ctx0" brushRef="#br0">5821 17349 244 0,'0'0'93'0,"-3"-3"-72"1,0 0 18 4,3 3 3 2,0-2-7 1,3-6 0-1,9-3-7 2,0-2-3-2,9-5-13 0,8-6 3-6,10-3 5 5,6-2-2 4,14-3-1-5,10 3-1 5,8 5 3-4,4 6-9 1,2 2-3 0,9 8-7 1,3 8-2 0,-2 8 1 0,-1 8 0-1,-3 5-2 2,1 3 0-2,-7 0 4 1,-3 0 1 0,-11-1 2-2,-10-1 0 1,-8-4-2 1,-3-2 1-2,-7-5-4 4,-2-4-2-4,-6-1-36 2,-4-4-16-1,-5-7-38 2,-9-5-17-3,-6-12-29 9</inkml:trace>
    </iact:actionData>
  </iact:action>
  <iact:action type="add" startTime="158959">
    <iact:property name="dataType"/>
    <iact:actionData xml:id="d38">
      <inkml:trace xmlns:inkml="http://www.w3.org/2003/InkML" xml:id="stk38" contextRef="#ctx0" brushRef="#br0">7363 17010 276 0,'6'8'104'0,"0"0"-81"1,6 8 5 3,-6-6-2 2,6 6-13 3,-1 5-2-2,1 6-6 0,0 5-4 0,0 5 0 3,-3 2 1-9,-3 1 1 4,-9-3-1 3,-6-2-2-1,-6-4-2 1,-3-7-1-2,1-5-29 3,-4-6-12-2,3-8-81 8</inkml:trace>
    </iact:actionData>
  </iact:action>
  <iact:action type="add" startTime="159228">
    <iact:property name="dataType"/>
    <iact:actionData xml:id="d39">
      <inkml:trace xmlns:inkml="http://www.w3.org/2003/InkML" xml:id="stk39" contextRef="#ctx0" brushRef="#br0">8184 17574 304 0,'30'-37'112'1,"-24"15"-87"0,6-28-20 4,-6 26-14 4,3-13-1-3,3-8 4 0,3-13 7 3,6-3 2-3,5-2-1-1,7 2 14-4,3-3 6 0,5 6 3 13,4 3 2-13,0-1-9 13,-4 8 0-13,4 9-5 14,-3 4 0-5,-1 9-7-9,1 7-2 0,0 11-2 12,-1 14 1-12,1 12-7 14,-3 11-1-14,-6 16-1 14,-7 27 2-14,-5 23 2 13,-9 3 1-13,-9 8-2 14,-9-3 2-14,-9-8 3 15,-9-15 1-11,-8-12-4-4,-7-9-1 14,-9-14-4-14,-8-11 1 13,-7-8-2-13,-5-12 2 14,-1-12 1-14,10-10 2 14,11-8 3-14,13-7 4 13,8-4 11-13,15-2 5 14,12-3 2-9,12 1 1-5,12 1-7 14,8 4 0-14,7 5-8 14,6 5-3-14,2 3-8 13,-2 2-3-13,0 3-27 14,-1 0-9-14,-5 0-45 0,-3 3-18 13,-4 0-35 7</inkml:trace>
    </iact:actionData>
  </iact:action>
  <iact:action type="add" startTime="159768">
    <iact:property name="dataType"/>
    <iact:actionData xml:id="d40">
      <inkml:trace xmlns:inkml="http://www.w3.org/2003/InkML" xml:id="stk40" contextRef="#ctx0" brushRef="#br0">9012 17203 156 0,'15'6'57'1,"-6"-4"-44"0,0 1 3 0,-3-3 0 11,0 0-1-11,2 0 3 14,1 0 5-14,0 0 3 13,3-3-13-13,0 3 10 0,0-2 6 13,3 2 5-8,0 0 4-5,0-3-8 14,0 3-1-14,2-3-12 14,1 1-5-14,3 2-3 13,3 2 1-13,0 1-5 0,0 5-3 13,-1 0-1 2,-2 5-1-15,3 3-3 13,-6 0 0-7,-3 2-1-6,-6-2 0 0,-3-3 0 12,-3 1 3-12,-6-4-5 14,0-2 2-14,0 3 4 14,0-6 4-14,3 0-1 13,0 1 0-13,0 1-3 17,3 9-1-10,3 11 1 0,0 10 0-2,0 0 0 3,-6-3 0-4,-3-5-3 3,-6-2 2 0,-9-6-1 2,-9-5 0-4,-9-6 0 1,4-4 0 1,-1-4-9 0,0 1-3-1,3-3-42-1,4 0-17 3,5-5-58 7</inkml:trace>
    </iact:actionData>
  </iact:action>
  <iact:action type="add" startTime="161916">
    <iact:property name="dataType"/>
    <iact:actionData xml:id="d41">
      <inkml:trace xmlns:inkml="http://www.w3.org/2003/InkML" xml:id="stk41" contextRef="#ctx0" brushRef="#br0">9140 17182 252 0,'3'0'93'1,"0"-3"-72"0,3 1 0 2,-3 2-4 4,0 0-17 2,0-3-2-2,3 0 5 1,-3 3 5-1,3-2-4 1,0-1-4-7,0 1-1 4,-1-1 5 4,4 0 5-2,0 1-1 1,3-1 1-1,3 0-3 1,3 1 1-1,3-1 0 1,3 3 3-1,-1 0 4 1,1 0 1-1,3 3-2 2,-3 2 0-3,0 6-7 2,-1 4-2 0,-2 7-7 0,-3 4 0-2,-3-2-1 3,-6 2 2-2,-6-2-1 0,-9 0 1 2,-6-3 2-3,-9 0 0 0,-6-5 0 2,-5-5 0 0,-1-3-7 0,-3-6 0 1,7-2 1-4,2-2 3 3,3-1 2 1,3-2 1-3,6 2 0 2,3 0 2-1,3 1 5 0,3-1 4 1,6 3-4 0,6 3-2-1,6 5-2 1,6 5 0-1,9 13-4 2,6 11 0-1,2 8 5-2,4 0 2 0,-9-5 0 3,-9-3 1-3,-12-5-6 3,-15-3-3-2,-15-5-30 1,-24-8-14-1,-11-16-82 8,-13-19-52-7,-5-18 78-1</inkml:trace>
    </iact:actionData>
  </iact:action>
  <iact:action type="add" startTime="167921">
    <iact:property name="dataType"/>
    <iact:actionData xml:id="d42">
      <inkml:trace xmlns:inkml="http://www.w3.org/2003/InkML" xml:id="stk42" contextRef="#ctx0" brushRef="#br0">3642 16838 140 0,'0'-16'55'1,"0"16"-43"-1,0-10 16 5,0 7 5 3,0 0-3-1,0-2 0 0,0 0-2 0,0-1 0 1,0 4-15 0,0-1 5-7,0 1 3 5,0 2-11 2,3 7-6-2,3 9 0 3,6 6-1-2,-3 4 3 1,6 8 3-1,3 6-2 1,3 0-2-2,-1-1-5 4,7 1 0-4,-6-3 2 2,-6-2 1 0,0-6-1-1,-6-3 1 1,-6-2-4-1,-6-3-2 1,-6 3-1 1,-9 0 3-4,-3 2-2 3,-6 3 1 0,-5 11 2 0,-1 5 0-1,-9 3 0 1,3-1 2-2,1-4-1 3,5-4-1-2,6-7 3 1,6-6 0-2,6-4-1 3,7-1 1-3,-1-8-18 3,9-5-4-4,9-3-68 3,11-10-30 0,-5-8 16 7</inkml:trace>
    </iact:actionData>
  </iact:action>
  <iact:action type="add" startTime="168551">
    <iact:property name="dataType"/>
    <iact:actionData xml:id="d43">
      <inkml:trace xmlns:inkml="http://www.w3.org/2003/InkML" xml:id="stk43" contextRef="#ctx0" brushRef="#br0">3627 17198 120 0,'-21'-13'46'1,"7"5"-35"0,-22-5 12 4,15 7 5 1,-3-2-7 2,-17-2 0-1,-4-4-3 1,-6 1 0-1,-5-3-9 2,-13 1 3-8,-2-1 2 5,-4 0-1 0,-5-5 0 3,-6 2-3 0,-4 3 1-1,-5 3-6-2,3 0-1 1,3 2-4 1,8 6-1 0,10 5 5 0,8 0 2-1,4 3 6 1,8 2 3-1,12 0-2 2,7 0 0-3,5 1-5 3,6-4 0-3,6 4-3 2,-3-4 0-1,6 4-1 0,7-4 2 1,-1 1-3-1,0-1 0 1,3 1 1 0,3 0 2-2,-6-1 3 1,6 1 2 0,0-3-1 2,0 0 1-3,0 0-2 2,0 0 0 0,0 0-3 0,0 0-1-2,0 0-3 3,0 0-2-3,0 0 1 3,6 0 1-3,-3 0-1 2,3-3-1 0,5-2 1 0,1-3-1-2,9 0-3 3,6-2 0-2,6 2-5 0,5 0-2 1,4 0 5 0,9 3 4-2,-1-1 2 2,1 1-1 0,2 2 1 0,7 1 1-1,0 2 1 1,-1 0 1-1,4 0-2 1,-1 0-2-1,1 2-2 2,2 1-1-3,1 2 2 2,-1 6 0-1,1 2 1 1,-7 3 0-1,1 0 0 1,-7 2 0-1,4 4 0 1,-13-1 0 1,1 3 0-3,-3-3 0 0,-7 0 0 2,1-3 0 0,-12-2 0 0,3-3 0-1,-6 1-3 0,-7-4 0 0,1-2-9 2,-3 0-5-2,0-3-22 2,-3 1-10-3,0-4-18 1,3-4-9 1,0-6-24 7</inkml:trace>
    </iact:actionData>
  </iact:action>
  <iact:action type="add" startTime="169527">
    <iact:property name="dataType"/>
    <iact:actionData xml:id="d44">
      <inkml:trace xmlns:inkml="http://www.w3.org/2003/InkML" xml:id="stk44" contextRef="#ctx0" brushRef="#br0">4324 17153 236 0,'15'-27'88'1,"-9"6"-69"0,3-8-5 3,0 16-5 5,2-6-6-3,4-2 3 1,3-3-1 1,3 3 2-1,3 0-4 1,0 0 20-7,2 0 10 5,1-3-6 1,0 5-3 1,0 1-14 1,0 2-6-3,-1 3-3 4,7 2-1-5,-6 6-5 3,3 2 1-1,-1 6 0 2,1 5 2-2,3 8-1 1,0 8 1-1,2 23 0 0,-2 22-2 2,-3 16 3-2,-9 7 0-1,-6 11 1 3,-9 3 0-2,-6-13 0 1,-9-11 2-1,-6-11 3 0,-3-10 2 1,-15-10-3 0,0-12-3-1,-2-10 0 2,-7-13-1-3,6-11 0 1,1-10 0 1,2-5 2 0,6-4 3-1,0-4 4 1,3-6 5-2,7-8-6 3,5-7 0-1,-6-1-4-2,6 0-3 1,6 1 0 1,3 4 1 0,9 3 12 0,6 1 6-1,9 2-2 0,0 2 0 1,17 6-8 0,7 5-2-1,5 3-4 2,1 8-1-3,0 2-8 1,-4 6-2 0,-8-1-27 2,-3 3-13-2,-9 6-63 0,-7-3-27 1,-8-8 14 8</inkml:trace>
    </iact:actionData>
  </iact:action>
  <iact:action type="add" startTime="175353">
    <iact:property name="dataType"/>
    <iact:actionData xml:id="d45">
      <inkml:trace xmlns:inkml="http://www.w3.org/2003/InkML" xml:id="stk45" contextRef="#ctx0" brushRef="#br0">3026 13208 252 0,'-3'0'93'1,"3"-3"-72"0,-9-2-11 2,-3 2-7 5,-3 1-5 0,-8-4 1-1,-13 1 1 1,0 3 2-2,-15 2-1 3,1 0 2-8,-16 0 2 5,-5 0 2 2,-9 2 3-1,-7-2-5 1,-14-5-1 0,-12-3-2 0,-3-5 1-1,-9-3-2 0,-6-3-1 1,-3-2 1-1,-6 0-1-1,-12 0 0 3,0 0 0-1,-2 5-3 0,-7-3 2-2,9 1 1 4,-6 2 2-4,13-3-1 1,8 1 2 0,12-3 4 2,6 2 4-2,11-2-4 1,10 0-2-2,0 0 0 2,21-1 1 0,2 1-3-1,22 0-2 0,2 0 0 0,18 5 1 1,3 0 10 1,10 0 4-3,2-2-1 3,6-3-1-2,3 0-11 0,9-6-3 0,0-5-6 2,0-5 1-3,9-5 1 3,0-14-1-3,6-28-1 2,2-4 1-1,4 4 5 1,0-4 2-1,-3 4-3 0,3 10-1 2,-12 10 1-2,3 6 0 1,-9 13-2-1,3 11 2 0,-6 7 1 2,3 6 0-3,-3 5 2 3,0 3 1-3,0 5 1 3,6 0 2-4,-6 3-3 4,3 2 0-2,5 0-1 1,4 1 1-1,9-1-4 1,9 3 0 0,9 3-1 0,11 5 0-1,10 5 2 0,11 5 0 0,13 6-5 1,14 3-1 1,6 2-2-3,6-3 2 1,12-2 4 1,0-5 3 0,3-6 0-1,6 0-1 0,9-10 5 2,3-6 1-3,9-5-5 3,6 3 0-3,-7-3-1 3,-8 3 2-3,0 2-1 2,-9 0 2 0,-15 1-2-1,-9 4-1 0,-9 4 3 2,-17 2 0-2,-13 2-4 1,-11 6 1 0,-10 3 0-1,-11 2 0-1,-6 5 0 2,-15 3 0 0,-12 3 0 0,-6 10 0-2,-6 14 2 3,-9 5 1-2,0 0 1 1,-3-1 0-1,6 4-5 2,-9-3-1-4,6 0 3 3,3 0 3 0,4-3-1 0,-1-5-2-2,3-6-3 3,6-4-1-2,-6-6-31 1,6-6-15 0,0-2-85 5</inkml:trace>
    </iact:actionData>
  </iact:action>
  <iact:action type="add" startTime="176538">
    <iact:property name="dataType"/>
    <iact:actionData xml:id="d46">
      <inkml:trace xmlns:inkml="http://www.w3.org/2003/InkML" xml:id="stk46" contextRef="#ctx0" brushRef="#br0">2821 12033 168 0,'12'0'66'0,"-12"0"-52"1,3 3-1 4,-3 2-3 3,0 6 4-1,-3 18 5 1,-6 24 4 0,-3 24 3-1,-9 26-14 3,-6 10 20-9,3 1 7 3,-2-8-11 5,2-3-5-1,-3-5-12 0,6-18-3-2,9-14-2 3,0-13-1-3,3-11-3 3,0-10 1-2,6-8-22 1,-3-6-7-1,6-7-69 1,6-19-27-2,-3-13 18 9</inkml:trace>
    </iact:actionData>
  </iact:action>
  <iact:action type="add" startTime="177319">
    <iact:property name="dataType"/>
    <iact:actionData xml:id="d47">
      <inkml:trace xmlns:inkml="http://www.w3.org/2003/InkML" xml:id="stk47" contextRef="#ctx0" brushRef="#br0">642 12060 244 0,'-6'-3'90'1,"3"3"-70"0,3 3 15 2,0-3 0 5,-6 8-7-1,3 8-2 0,-9 13-3 2,3 13 0-2,-3 6-13 1,-6 5-1-7,6-1 1 5,-5-4 3 1,5-3 2 0,3-3-6 2,-3-5-3-2,3-5-1 1,0-5-1 0,9-9-18 0,0-2-5-2,3-5-40 3,12-9-16-3,6-12-65 10</inkml:trace>
    </iact:actionData>
  </iact:action>
  <iact:action type="add" startTime="177559">
    <iact:property name="dataType"/>
    <iact:actionData xml:id="d48">
      <inkml:trace xmlns:inkml="http://www.w3.org/2003/InkML" xml:id="stk48" contextRef="#ctx0" brushRef="#br0">957 11856 292 0,'9'11'110'1,"-9"-9"-86"0,-6 11 9 3,3-5 0 4,-3 8-15 0,-3 3-2-2,-2 5-7 2,-1 5-4-1,-6 8-2 1,3 10 6-7,6 6 4 5,0 3-4 2,0-1-1 0,6-2-2-1,3 0-1 0,0-5-3 2,0-6-2-2,-6-5-2 0,3-5 1 1,3-6-19 0,0-7-7-1,0-3-30 1,0-6-14-2,0-10-37 11,3-10-41-10,3-11 55-1</inkml:trace>
    </iact:actionData>
  </iact:action>
  <iact:action type="add" startTime="177844">
    <iact:property name="dataType"/>
    <iact:actionData xml:id="d49">
      <inkml:trace xmlns:inkml="http://www.w3.org/2003/InkML" xml:id="stk49" contextRef="#ctx0" brushRef="#br0">1213 12269 208 0,'33'-6'77'1,"-18"6"-60"0,-3 3 26 3,-3 0 9 3,-9-3-11 1,0 0-3 1,0 0-22-2,0 5-8-1,-9 0-5 3,-3 3-3-8,-9-2 3 5,-9 1-2 2,1 4 2-1,-1 0-2 1,0-1 2-1,9 1-2 1,3-1-1-1,6 1 5 3,4 2 4-5,5 3 4 3,11 5 4-1,4 3 0 1,3 0-1 0,9 5 0 1,-3 3 0-2,0-1-6 1,0 1-2-1,-1-8-4-1,1 5-1 1,-3-2-3 2,-3-4-1-2,3-4-19 0,-6-3-7 0,6-6-28 1,-6-4-10 0,5-9-85 7</inkml:trace>
    </iact:actionData>
  </iact:action>
  <iact:action type="add" startTime="178356">
    <iact:property name="dataType"/>
    <iact:actionData xml:id="d50">
      <inkml:trace xmlns:inkml="http://www.w3.org/2003/InkML" xml:id="stk50" contextRef="#ctx0" brushRef="#br0">654 12213 304 0,'3'-13'112'1,"3"5"-87"0,-12-5 0 12,6 7-5-6,0-4-12-6,-3-3 0 13,3 2 9-13,0 1 6 0,0 2-12 13,0 5 5-13,0 3 4 0,-6 11-5 12,3 15 2-12,-9 14-1 14,3 13-1-14,-3 7-7 14,3 1-5-14,-3 3-2 13,3-6-1-8,0-2 0-5,-3-11 2 16,6-11 1-16,4-8 1 14,-4-7-11-14,3-9-3 13,3-12-6-13,0-17-3 14,3-20 6-14,3-20 5 13,2-9 3-13,-8-4 3 14,3 1 5-10,0 7 3-4,3 14 17 13,-6 10 10-13,0 9-2 14,0 7-1-14,0 8-14 14,0 3-5-14,0 13-12 13,-6 10-6 2,3 14-3-15,0 10-39 13,3 9-16-7,0 10-67-6,3 5-31 13,15-10 33 2</inkml:trace>
    </iact:actionData>
  </iact:action>
  <iact:action type="add" startTime="178835">
    <iact:property name="dataType"/>
    <iact:actionData xml:id="d51">
      <inkml:trace xmlns:inkml="http://www.w3.org/2003/InkML" xml:id="stk51" contextRef="#ctx0" brushRef="#br0">931 11816 316 0,'11'-10'121'1,"-5"7"-95"0,-6 6-13 0,0-1-11 0,0 6-8 10,-6 8 1-10,0 16 3 19,-8 8 1-19,2 13 1 14,0 18 15-14,-6 6 10 0,6-1 4 0,-6-1 5 12,3-1-5-12,0-3-1 13,4-2-11-13,-1-6-3 14,3-7-6-14,0-8 0 13,6-9-7-13,-3-7-1 14,3-6-13-9,3-4-7-5,0-4-11 14,0-7-4-14,9-11-36 19,12-27-17-14,-1-20-48 9</inkml:trace>
    </iact:actionData>
  </iact:action>
  <iact:action type="add" startTime="179108">
    <iact:property name="dataType"/>
    <iact:actionData xml:id="d52">
      <inkml:trace xmlns:inkml="http://www.w3.org/2003/InkML" xml:id="stk52" contextRef="#ctx0" brushRef="#br0">1190 12110 344 0,'23'-3'129'1,"-17"3"-100"0,-6 3 4 1,0-3-2 4,0 5-16 3,-6 3-3-3,3 3-10 3,-3 2-1-3,3 3-1 4,-8 0 0-9,2 0 0 4,-3 0 0 3,-6-1 0-1,0-1-7 0,3 2-3 0,-3-1 6 2,-3 1 3-2,4-3 4 0,-4 6 1 0,3-3-5 2,3 0-1-1,-6-3 3-2,6 0 1 1,0-2 0 3,6-1-2-3,-3 1 9 1,7 0 6-1,5 2 8 1,8 3 6 0,10 2-7 0,-3 6-3 0,12 2-11 0,6 4-3-3,5-1-1 4,-5 0 0-3,6 0-24 2,0-3-12 0,2 1-32-1,-8-1-14 1,3 1-87 7</inkml:trace>
    </iact:actionData>
  </iact:action>
  <iact:action type="add" startTime="180156">
    <iact:property name="dataType"/>
    <iact:actionData xml:id="d53">
      <inkml:trace xmlns:inkml="http://www.w3.org/2003/InkML" xml:id="stk53" contextRef="#ctx0" brushRef="#br0">1794 12705 232 0,'-24'19'88'1,"-9"5"-69"0,-26 13-5 4,26-19-7 2,-18 3-3 1,-8-2 5-1,-22 2-3 1,-11-2-1-1,-6-6-2 0,-6-5 0-5,-6-3 2 4,-12-8 0 4,0-5 2-5,-1-5 2 3,1-5 2-1,6-9 12 1,12-7 5-1,0-14-3 0,6-5-1 1,14-5-4 0,16-11-1 1,5-5 1-3,16-5 2 1,23-3-1 1,12 0-1-2,15-3-2 3,21-2 1-2,21-3-15 2,17 5-4-3,18 8-8 2,16 17 0 0,20 12-3 1,9 16 2-3,24 16-2 1,5 19 0 1,22 16 1-1,-6 15 4 1,-1 11 3-1,-5 8 2 1,-21 8 3 0,-12 0 1-1,-27 10 1 0,-18 3 0 1,-20 3-5-1,-18-3-1 0,-25 3-2 2,-17-1 3-2,-18 1 2 0,-17-3 4 1,-28 11-4 0,-8-14-3-1,-16-7-4 2,10-14 1-3,2-10-35 2,7-9-15-1,-7-7-102 8</inkml:trace>
    </iact:actionData>
  </iact:action>
  <iact:action type="add" startTime="182320">
    <iact:property name="dataType"/>
    <iact:actionData xml:id="d54">
      <inkml:trace xmlns:inkml="http://www.w3.org/2003/InkML" xml:id="stk54" contextRef="#ctx0" brushRef="#br0">1648 17981 152 0,'-39'5'57'1,"6"-5"-44"0,-17-2-1 2,29-1-3 4,-15 0 7 1,-5-2 7-1,-10-3 1 1,-3 0 1 0,-14-2-14 0,3-9 0-7,-16-2 0 4,-5-11-6 4,-9-10-1-3,2-16-2 2,-5-14-2 0,6-10-4 0,8-10-2-2,7-9-2 2,15-7 0-1,11 2 11 2,9 0 5-2,13 0 5 1,11 0 3-2,9 3 4 2,9 5 4 0,9 6-1 0,11-1 0-2,10 0-10 3,9 9-5-3,12 4-5 3,8 4 0-2,13 7-7 1,8 8 1-1,12 5 1 1,3 6 1-1,13 13 3 0,2 8 3 2,3 8-4-3,6 13-1 0,3 13-7 3,0 19-3-2,-6 21 3 1,0 34 2-1,-9 30 3 1,0 31 3-1,-14 24 2 2,-13 13 1-3,-20-2 2 3,-19-6 3-3,-11 27 2 2,-30-27 3-1,-21-20-5 1,-17-17-1-2,-22-13-11 3,-8-13-3-2,2-16-6 1,-2-19-3 1,5-13-2-2,7-15-3-1,11-9-4 3,3-13-2-2,3-10-26 0,7-19-11 0</inkml:trace>
    </iact:actionData>
  </iact:action>
  <iact:action type="add" startTime="187814">
    <iact:property name="dataType"/>
    <iact:actionData xml:id="d55">
      <inkml:trace xmlns:inkml="http://www.w3.org/2003/InkML" xml:id="stk55" contextRef="#ctx0" brushRef="#br0">5020 18129 88 0,'-38'27'35'1,"11"-14"-27"0,-21 11 7 6,24-14 0-6,-11 1 3 8,-10-3 1 2,-6-5-4-10,-5-6-1 11,-13-10-4-5,-5-9-1 2,-3-7-5 1,2-10-3-9,4-12 2 0,5-9 2 7,10-9 4 3,8-11 7-2,9-23 4-8,10-8-6 9,14-8-3 0,0-5-6-1,12 10-4-8,12 13 4 12,3 9 4-6,15 4 6-6,14 4 3 8,22-4-3 1,17 12-1 0,12 10 0-1,21 10 4-8,15 19-4 12,0 18 2-4,3 19-11-2,-3 30-6-1,-6 20-2 3,-11 24 2-2,-10 26-2 1,-9 22 1-1,-18 3 2 0,-14 2 2 1,-18-11 3-1,-21-8 2 1,-16-15 1 2,-16-14 2-5,-10-10-10 2,-9-8-4 1,-18-13-29 0,-5-9-14-1,-10-15-79 7</inkml:trace>
    </iact:actionData>
  </iact:action>
  <iact:action type="add" startTime="197031">
    <iact:property name="dataType"/>
    <iact:actionData xml:id="d56">
      <inkml:trace xmlns:inkml="http://www.w3.org/2003/InkML" xml:id="stk56" contextRef="#ctx0" brushRef="#br0">21347 11647 256 0,'12'-13'96'0,"-9"10"-75"1,-3-2-3 4,0 5-6 2,0 0-11 2,-3 0-3-2,-3 0-2 0,-3 0 0 0,-6 0 3 1,-6 0 0-7,-6 2 1 6,-8 1 0 0,-7 0 0 1,-12-1-3 0,-5 1 2-1,-16 2 1 1,-11 3 0-1,-9-2 2 1,-12 1 1 0,-12 4 1-1,-6 2 2 0,-15 1-3 1,-6 1 0-1,-9-1 1 3,-15-1 2-4,-14-5-3 0,-19-3-2 3,-8-2 0-2,-9-3 1 0,-3-6-1 1,-10 1-1-1,7-3 3 1,3 3 0 0,3 0-1-1,8 2-2 0,13 3 3 1,11 0 2-1,10 3 2 1,17 2 1-2,15 0 2 2,9 1 1 0,12-1-5-1,6 0-2 1,6-2 0 0,12-3 2-1,9-6-3 0,8-4-2 0,10-6 0 1,8-5 1 0,10-8 1 0,2-14 3-1,-8-25-8 0,5-14-3 2,10-6 0-2,5-2 1 1,15 0 8-2,6-5 5 2,9-3 2 0,3 8 3-1,6 6-5 0,3 7-1 1,6 5-2 1,0 6-1-3,6 8-10 2,0 8-2-1,3 7-1 2,3 6 0-2,3 8 0 0,3 5 2 0,-1 6 2 1,10 7-1-1,6 6 1 0,8 10 0 1,13 11 3 0,14 5 0-1,13 9 1 1,14-1 0-2,12 2 0 2,12 4 0 0,21-3 0-1,15 2 0 1,17-5-3-1,22 3 2 1,20-6-4 1,12-2 1-2,12 0 0 0,6-6 2-1,3 1 1 3,-9-14 1-2,-3-2 0 2,-2-6 0-2,-13-2 2 1,-6-6 1-1,-6 1-4 1,-20-3 1 0,-13-6 0-2,-14 6 0 1,-18 2 0 2,-15 3 0-2,-21 3 0 1,-15 2 0-2,-15 6-3 3,-14 8 2-2,-12 4-1 1,-7 15 0-1,-8 12 0 0,-6 16-2 1,-7 8 5-1,-8 3 1 1,-3 0 6 0,-9 0 5-1,-6 2-3 0,-3 0 2 0,-3 1-7 2,-3 2-1-1,0-3-42-3,0 9-17 3,12-9-80 7</inkml:trace>
    </iact:actionData>
  </iact:action>
  <iact:action type="add" startTime="204928">
    <iact:property name="dataType"/>
    <iact:actionData xml:id="d57">
      <inkml:trace xmlns:inkml="http://www.w3.org/2003/InkML" xml:id="stk57" contextRef="#ctx0" brushRef="#br0">16748 12536 92 0,'12'-11'35'1,"-6"9"-27"0,0-1 5 2,-3 3-1 4,0-3-5 1,0 1-2 0,0-1-5 0,0 1 0-1,0-1 0 1,-3 0 0-2,0 3 0 3,0-2 2-3,0 2-3 3,-3 0 0-3,0 2 1 3,-6 4 2-2,-3-1 5 1,-3 0 6-1,-3 0-3 1,-3-2 2-1,0 0-3 1,-2-3 0-1,-1 0-5 2,-3 0-1-9,0 0 3 7,-3-3-1-1,1 0 0 2,-7-2-3-1,-3 2 1 1,-5-2 2-1,-1 0 4 3,-3 0 0-4,4 2 2 1,-1-2-4 0,0 2-2 1,4 0 0 0,-4 1-1-1,0-1 0 1,-2 3 2-1,-4 0-3 1,-2 0-2-1,-4 0-3 3,1-3 1-5,2 3 3 3,-3-2 1-1,-5-1-4 1,-4 3 1-1,1 0 0 1,-6-3 2-1,-4-2-1 1,-2 0 2 0,-4 0-4-1,1-1-2 0,0 1 6 1,-4 0 3-1,-2-1-3 1,-3-2 0-1,-7 3-1 0,-8-3-2 0,-3-2 1 1,-3 2-1-1,-3 0 0 3,-3 0 2-5,-9 5-3 3,0-2 0-1,-6 0-1 1,-6-3 0-1,-6 0 2 1,-6 0 0-1,-3 3 2 1,3-1 1 0,-2 6-1-1,-4 0-2 1,-39 3-2 0,10-3 1-2,2 0 1 3,10-3 0-3,5 1 0 3,3-4 0-3,12 1 2 3,13 0 1-2,5 2-1 2,3-5-2-3,6 5-2 1,3 1-1 1,6-1-3 0,5-5-1-1,10-2-1 1,6-1 0-1,9-2 5 1,11-3 1 0,7 0 2-1,5-2 2 1,16-1-1-1,8 1 2 0,9-4 0 1,9 4 1-1,6-3 4 1,4-6 5-1,2 1-1 1,6-6 1-1,0-2-12 2,3-6-3-3,0-2-8 2,3-1-4-1,0 1 3 1,3 5 4-1,-1 5 4 0,1 8 4 0,0 6-2 1,3 5-2 1,0 2-1-3,3 6 3 2,3 2-2-1,6 6 1 0,6 2 2 2,2 3 0-3,7 0 0 3,9 0 2-2,2 0-3 0,10 0-2 1,5 2 2 1,7 1 2-3,8 2 0 2,10 0-1-1,14 1 1 1,12-1-1-1,12 0 0 1,15 0 2-1,3-2-1 1,6 2-1 0,2-2-2-1,1-6-1 2,6 0 6-3,-3 1 3 1,2-4-6 1,1 1-1-1,3-1 2 1,6-4 3-1,-1-3 1 1,7-3 2-1,6-3-4 3,8-2 0-5,1 2-1 4,8 6 1-2,-5 2-2 0,2 6 2 1,-5 2-2-1,-7 3-1 0,-5 3 1 2,-4-3-1-2,1 2 0 0,-3-2 0 3,-1 0 0-5,1 3 0 3,-9-3-3-1,-6 2 2 0,-19-5 1 1,-8-2 0-1,-14 0 8 0,-13-1 5 1,-6 1-6 0,-9-3-4-1,-8 5-2 1,-10 1 1-1,-11-1-1 1,-10 3-1-1,-5 2-2 1,-6 6-1-1,-6 3-1 1,-7 2 3 0,-2 3 0-1,-6 2 1 1,-6 3 2-1,-3 1 1 0,-6 1 1 1,0-2 2-1,-3-2-1 1,-3 2 2-1,-3-3-9 1,0 3 0-1,-3 1-22 2,0 1-9-3,3 4-71 9</inkml:trace>
    </iact:actionData>
  </iact:action>
  <iact:action type="add" startTime="209042">
    <iact:property name="dataType"/>
    <iact:actionData xml:id="d58">
      <inkml:trace xmlns:inkml="http://www.w3.org/2003/InkML" xml:id="stk58" contextRef="#ctx0" brushRef="#br0">7667 13396 156 0,'-3'-3'57'1,"0"3"-44"0,-6 0-6 2,3 0-6 5,-6 0-2 0,-6 3 0-1,-9 0-2 1,-6-3 2-2,-5 0 1 3,-7-3 0-8,-6 0 0 5,-5 1 0 2,-10 2 2 0,-8-3 1 0,-3-2 3-2,-10-3-1 5,-11-3 0-3,-9-2 1-2,-3-3 3 0,-6-3-6 0,-3 1-4 3,-3 2 0-2,-3-2 2 0,-3 2-2 1,-3 2 0-1,0 4 1 1,0-3 0-1,6 5-3 2,-3 0 2-3,-3 2 3 3,6-1 1-3,0-1-6 2,3-3 0-1,3 0 3 2,5 1 2-2,10-3 2 0,6 2 2 1,12-2 3 0,8 0 5-1,10-3 3 1,8 0 2-2,10-3-8 2,8 1-2-1,0-1-5 1,13-2-1-1,-1-3-12 1,0-2-4 0,9-6-1-1,6 0 1 1,3-13 10-1,6 0 4 0,4-2 6 1,4 4 6-2,4 1-9 3,3 5-5-2,0 5-2 1,3 1-1 0,0 1 0 0,3 9 0-2,0 3 0 3,3 2 3-3,6 3-2 2,5 5-1-1,7 5 3 1,9 3 0-1,5-3 1 2,10 3 0-2,11-2-3 1,10 2 2 0,11 0 3-1,15 0 1-2,0 0-1 4,15 2 1-2,12-2 0 2,15 6 1-2,18-1-2 0,8 3-2 0,13 3 1 2,5-4-1-3,10 1 0 3,2 0 2-3,-2 0-3 2,2-5 0 0,9 0 1 0,6-3 0-2,4 2 0 2,-1-2 0 0,0 6 0-1,0-1 0 1,-11 5 0 0,-4-2 0 1,1 6 0-3,-13-1 0 1,-3 0 0 1,-5 0 0-1,-3-5 0 0,-4 0 2 1,-5-3-1 0,-1-2-1-1,-5 0 1 0,-12 2-1 1,-18-2 0-1,-12 2 2 0,-15 6-1 2,-15 2-1-2,-15 3 1 2,-2 2-1-3,-16 3 2 1,-11 3 1 2,-7 5-1-2,-8-2 1-1,-6-1 0 3,-6 1 1-2,-7 2 0 0,-5 0 0 1,-9 5-2-1,-9 6 1 1,-6 2 0-1,-9 3 1 1,-2-2 0 2,-10-4 2-5,-6-2-1 2,-3-8 0 1,-5 0-6 0,-7-2 1-2,-5-3 0 3,-7-3 0-1,-5 0 0-2,-4-2 2 3,-8-4-1-2,-15-1 2-1,-10-4-2 4,-8-4-1-4,-15-6 1 2,-9-3-1-1,-11-2 0 1,-7-3 0-1,-21-3 0 1,-5 1 0-1,-22-1-3 2,-5 0 2-3,-3 6 1 2,-7 0 2-1,-5 5-1 0,-6 0-1 0,-3-3 3 2,-9-2 0-2,-1-6-1 1,-2-2-2 0,3-3 1-2,12-5-1 1,12 2 4 2,14-4 2-2,19 1 0 1,17 4-1-1,18-1-3-1,18 4-2 3,21 1-10-1,15 1-4-1,12 3-57 8,23-1-65-7,30-2 29-1</inkml:trace>
    </iact:actionData>
  </iact:action>
  <iact:action type="add" startTime="211368">
    <iact:property name="dataType"/>
    <iact:actionData xml:id="d59">
      <inkml:trace xmlns:inkml="http://www.w3.org/2003/InkML" xml:id="stk59" contextRef="#ctx0" brushRef="#br0">21338 13401 84 0,'-36'-16'33'1,"0"11"-26"0,-29 0-4 3,32 2-2 4,-17 0-1 0,-13 1 2-2,-14-1-1 2,-13 0-1 0,-8-4-2-1,-15 1 1 2,-12-2 1-1,-9 0 2-3,-18 3-3 3,-5 0 0-1,-13-1 1 1,-12 1 0 0,-11 3 0 0,-10-1 0-1,-5-2 0 1,-9 5 0 0,-9 2 2-1,-7 4 1 0,-11-4-4 2,-9-4-1-3,-9 2 1 1,-6 0 2 1,-5 0 11 0,-4 7 4-1,3-1-5 1,-6 4-4-1,6 1 0 3,0-3 0-5,-5 2-3 3,8-4-3-2,3 2 0 2,6-6 1-1,15 4-1 1,9-4-1-1,6 6 1 2,14-5 1-1,13 5 5-1,11-3 6-1,10-2-1 3,14 2 1-2,13-5-7 2,11-3 0-8,9-5 1 4,9 1 1 2,12-4 0 0,-12-8-4 2,18-4-3-2,17-4 0 1,16-2 1-1,14-3 5 0,16-10 4 1,11-3-2-1,12-5 2 1,9-6-8 0,9-5-2-1,6-2-14 1,6-6-7 0,6 3 4-1,6 5 4-1,3 11 7 3,3 7 5-2,6 12 1 0,2 7-1 1,10 5 1 0,3 6-1 0,5 5 0-1,7 5 2-1,5 6-3 4,7 2-2-4,8 3 2 1,12 0 2 1,16 0 0-1,17 3 2 2,9-3-2-2,11 0-1 0,10 0 3 0,9-3 0 2,9 0-1-2,8-2 1-1,7 0 2 3,8-1 2-2,13-2 1 1,5-2 0-2,12-1-2 2,3-2 1 0,10-1-4 0,-1 1-2-1,3 0 4 3,6-3 4-4,-6 5-7 0,6-5-3 2,3 6 0 0,-3-6 0-1,0 2 1 1,6-2 2-1,3 6 1 0,-3 2 1 2,-5 2-2-1,-1 4-2-3,-15-4-2 5,-6 4 1-4,-6-4 1 1,-2 1 2 1,-10 5-1 1,3 5 2-2,-2 11-7 0,-7 8 1 0,-11 2 1 3,-16 0 3-4,-11 3 0 1,-15-2 2 0,-15-3-4 1,-15-6 0-1,-6-2 1 1,-15-8 0-1,-5 2 0 2,-10 1 0-2,-9-1 0 0,-11 3 0 0,-9 6-3 2,-7 5 2-3,-5 7-1 2,-6 9-2 1,-4 8 7-2,-8 2 5 0,-6-5-4 0,-9 0-2 0,-9 0 1 3,-6-6 0-4,-3-2-1 1,-6-5 1 0,-2-3-9 1,-7-5-3-1,-3-1-48 8,-3-2-64-7,4-10 23 0</inkml:trace>
    </iact:actionData>
  </iact:action>
  <iact:action type="add" startTime="214070">
    <iact:property name="dataType"/>
    <iact:actionData xml:id="d60">
      <inkml:trace xmlns:inkml="http://www.w3.org/2003/InkML" xml:id="stk60" contextRef="#ctx0" brushRef="#br0">7949 13901 276 0,'0'-8'104'1,"-3"6"-81"0,-6-1-19 3,3 3-14 3,-8 0-3 2,-7 3 3-3,-9 5 3 3,-12 7 5-2,-11 12 1 1,-7 7-2-7,-8 11 2 5,-10 3 1 2,-8 0 0-1,-18 4 0 3,-9-4 0-4,-18 0 2 1,-15-1 1 2,-3-2-1-2,-9-5-2-2,-2-6 3 4,-1-5 0-3,-12-10-4 4,4-6 1-2,-4-13 2-1,0-8 1 0,10-13 3 0,2-8 1 0,18-5-1 1,15-3 1 0,21-3 0 0,23 0 3-1,19 1 8 0,17-4 6 1,16-4 0 0,14-9 3-1,12 0-11-1,18-2-4 2,17-8-10 0,19-5-1-1,21-9-12 1,23 4-3-1,30 1-9 1,30 15-2 0,26 9 4-2,25 14 5 3,14 16 4-3,12 11 3 2,3 17 6-1,-3 9 1 1,-5 19 4 0,-13 12 1 0,-9 14-4-1,-26 8 1 1,-24 13-5 0,-30 5-1-1,-30 1 18 1,-32-6 9-2,-25 0-8 2,-23 5-2-1,-24-2-7 2,-26-3-3-3,-22-6-55 3,-23-12-26-2,-6-32-33 8</inkml:trace>
    </iact:actionData>
  </iact:action>
  <iact:action type="add" startTime="216202">
    <iact:property name="dataType"/>
    <iact:actionData xml:id="d61">
      <inkml:trace xmlns:inkml="http://www.w3.org/2003/InkML" xml:id="stk61" contextRef="#ctx0" brushRef="#br0">3565 10385 220 0,'12'-24'85'0,"-9"11"-66"1,0 2-6 5,0 9-4 1,-3-1-8 1,0 0-1-1,0 3-2 2,0 3 1-2,-3 8 1 1,-3 12-5-7,0 25-1 4,-3 18 0 3,3 21 4-1,0 27 1 1,6 3 3 0,-9 7-1-1,3 6 2 2,3-11-2-2,0-13 2 1,6-11-2-1,6-3-1 1,0-7 1 0,6-8-1-2,0-14 4 2,0-10 5-2,2-10 8 3,-2-9 4-2,0-2 3 1,6-11 2-1,-6-8-10 1,3-2-4-1,9-6-7 2,-4-5-4-3,4 0 0 1,6 0-1 1,6 0-3-1,-1 0 2 0,4 0 1 2,3 0 0-2,2 0 2 1,4 0 1-1,8 0-1 1,-2 0-2 1,8-3 7-3,7 1 5 0,2-1-6 4,7 0-3-3,5 3-5 0,9 0-1 0,0 3 4 1,4 0 1 0,5 2-3-1,6-2 1 0,3-3 0 1,3-3 0-1,0 0 4 0,6-2 2 1,-3-3 2-1,0 0 0 1,3-2-2 0,1-1 1-1,-7 3-2 1,9-3 0 1,0 6-1-3,-3 3 0 0,-6 2-5 3,6 0 1-2,-3 2-2 0,-3-2 0 0,-3 0 4 2,0 0 1-2,24 0-1 1,-9 0-2-1,-9 0 1 2,-3 0-1-3,3 5-3 1,-3 1 0 1,-5 2 2-1,-4 0 0 0,3-3 1 1,0 6 2 0,-3-1-3 0,3-2 0 0,0 3 1-1,-5-3 2-1,-4-8-1 3,-9 0 2-3,0-6-2 3,1 1-1-2,-4-3 1 1,-3-3 1-1,-2-2-1 1,-10-3-1-1,-3-2-2 3,-2-1 1-5,-7-2 5 2,-2-3 5 0,-4-2-3 2,-5-1 2-2,-6-2-3 1,-4 3 2-1,-5-3-2 1,-3-3 2 0,-3-8-6-1,-4-5-3 0,-2-2-2 1,0-6 3-1,0-5-2 1,-3 5-1-1,-4-3-4 1,-2-2 0 0,-3-3-3-1,-3-8 2 0,0 0 3 2,-3 1 3-3,0 9 2 1,-3 7 1 1,0 4 0-1,-3 3 0 2,0 5 0-2,-6 6 0 0,-6 5-5 1,-9 2 1 0,-5 3-9 0,-7 6-2-2,-12 5 1 3,-8 2 1-3,-7 3 5 3,-8 0 5-3,-10-2 0 2,-8-1 1 0,-12-2 2-1,-18-3 0 0,-4 0 0 3,-16 0 0-5,-7 8 0 2,0 0 0 0,-9 8-3 2,-6 6 2-2,-8-1 1 1,-13 0 2 1,-6-2-3-3,-20 0 0 2,-9-3 1-1,-10 0 2 0,-2 0-1 1,-9 5 2-1,3 0-4 1,0 3 0-1,9 3 1 2,-7 5 0-3,7-3-3 2,-3-5 2-1,15-3 1 2,2-2 2-3,19-3-1 1,17-6 2 1,15-2-2 1,9 0 2-3,30 1 2 2,24-4 4-1,18 6-4 1,17-1-3 0,16 4 1-1,11-1 2 1,3 0-2 0,9 1-2-2,6-1 0 3,3 0 1-3,3 3-12 3,4 0-3-2,-1 0-16 0,3 0-4 0,-6 8-166 19,-3-5 71-22</inkml:trace>
    </iact:actionData>
  </iact:action>
  <iact:action type="add" startTime="218980">
    <iact:property name="dataType"/>
    <iact:actionData xml:id="d62">
      <inkml:trace xmlns:inkml="http://www.w3.org/2003/InkML" xml:id="stk62" contextRef="#ctx0" brushRef="#br0">3532 10917 216 0,'24'-37'82'0,"-9"23"-64"1,-6-4 2 5,-3 13-2 0,3-3-12 4,-1 0-3-5,1 0-5 3,3 0-1 0,0-3 2 0,3 3 0-7,-3 0 1 5,0 0-3 2,6 1 0-1,-6-1 6 1,6 2 5-1,-7 1-4 0,1 0 0 1,6-1-2-1,-9 1 1 0,0 3-2 2,3-1-1-2,-9-2-8 1,0 2-3-1,0 0-12 1,-6 1-5-2,-3-4 10 3,0 4 8-2,-3-4 6 0,-3 1 3 1,0 0 1-1,0 0 0 0,-5-1 0 1,5 1 0-1,-9 0 0 1,3-1 2 0,0 4-3-1,3-4-2 0,-3 4 4 1,6-1 1 0,-5 0 11 0,5 1 3-1,3-3-3 1,-3-1 0-1,0-2-8 1,3 3-3-1,-6 0-1 2,0-3-1-3,3 0-7 2,-6 0 0-1,7 0 1 1,-4-3 3-1,0-2 4 1,3 0 2-1,3-3 1 1,-6 0 2 0,3 0-1-1,3 3 2 1,3 3 9-1,0-1 5 0,3 8-14 1,3 14-5-1,0 10-2 1,3 13-1-2,3 9 3 3,6 7 3-2,-3 14 2 2,3 4 1-2,3 1-2-1,0-5 1 2,3-4-4 0,0-7-2-1,-1-2 2 1,1-4 0-1,-3-2-4 1,0-5-1-1,0-3 1 1,0-5 2 1,-9-6-2-3,0-5-2 1,3-2-18 1,-9-6-7-1,3-2-16 1,-3-3-7-1</inkml:trace>
    </iact:actionData>
  </iact:action>
  <iact:action type="add" startTime="219760">
    <iact:property name="dataType"/>
    <iact:actionData xml:id="d63">
      <inkml:trace xmlns:inkml="http://www.w3.org/2003/InkML" xml:id="stk63" contextRef="#ctx0" brushRef="#br0">3556 10456 144 0,'9'-8'55'0,"-3"11"-43"1,-6 10-6 4,0 3-3 3,0 13-5-1,0 14 0 1,0 17 11 0,-6 28 5-1,3 12-6 1,3 17 0-7,0 12 2 6,0-10-4 0,9-10-1 2,-3-6-2-2,9 0 0-2,-4-10 7 4,1-14 5-1,3-10-1-1,-3-11 2 1,0-13-9-2,-3-5-4 2,0-11 0 1,0-8 0-3,3-8 12 4,-6-7 7-3,9-9-7-2,-6-8-3 3,5-4-5 0,4-7 0 0,3-4 0-2,3-6 1 3,6 3 0-2,5 0 0 2,7 3-4-3,6 2-1 1,5 3-1 1,7 2-2 0,8 3 1-1,7 0-1 0,5 3 0 2,6 0 0-2,10 0 0 1,8 2 0-1,9 3 2 2,6 5 3-4,9 3-2 2,9 6 0 1,0 2-3 0,6 2-3-1,0 4-1 2,-4-1 0-3,4-8 3 3,0-2 2-2,0-3 2 1,12-6 1-2,0 4-2 3,-9-1 1-3,2 0-4 3,28 1 0-2,-15 7-1 1,-15-2-2-1,-42-1 5 0,45 1 3 0,-15 0-3 3,-6-3-3-4,-3-6 1 1,-9 1 2 1,-9 2 0-1,0 1 2 1,-3-1-4 0,0 3-2-2,-5 5 2 3,-13 6 2-1,0 2-2-1,-3 0 0-1,-2 3 1 3,-4 0 0-2,-5 0 0 1,-7 0 2-1,-5-5-1 1,-7-3-1-1,1-6 7 1,-1-4 3-1,-2-6 3 2,-3-3 3-4,-4 0-9 3,-2 1-2 0,-3-1-3-1,-4-2-2 1,1 0 1 0,0 0-1-1,3-1-3 0,-1-4 0 2,4-3-1-2,0-6 3-1,-1-2 0 2,1-8 1 0,-3-8-5 0,-1-8-1-1,1-8 0 0,-3 0 2 0,-4 1-3 2,-2 1 2-2,-6 6 3 2,-3 6 1-4,-3 7 1 4,-6 6 0-2,-6 2-3 1,-6 3 0-1,-3-3-1 1,-9 3 3-1,-3 3-2 0,-6 2-1 1,-6 3 0 0,-6 5 3-1,-5 5 0 0,-13 3 1 0,-2 0-3 2,-7 0 2-2,-8 0-1 1,-13 3 0-2,-14 2 2 2,-3-2 0 0,-15-3-3 1,-15 6 0-2,-3-6 4-1,-12 0 1 2,-15 5 0 0,0-2-2-1,-11 5-2 2,-7 0 1-3,-12-3 1 2,-8 3 2-1,-18 0-1 1,-7 3-1-1,-14-1 1 1,-6-2-1-2,-12 3-3 3,6-3 2-3,-6 0 1 3,3-5 2-2,0-1-1 1,9 1-1-1,9 3 1 2,20-4 1-2,10 6-3 0,18 0 0 0,17-2 5 1,15-1 5-1,6 0 1 1,21-2 2-1,15-3-4 1,6 3-3 0,15-3-2-2,8 0-3 2,13 3 3 1,11-3 0-3,7 2-1 2,11-2 1-1,9 3-22 0,6-3-9 1,-3 3-112 7</inkml:trace>
    </iact:actionData>
  </iact:action>
  <iact:action type="add" startTime="243527">
    <iact:property name="dataType"/>
    <iact:actionData xml:id="d64">
      <inkml:trace xmlns:inkml="http://www.w3.org/2003/InkML" xml:id="stk64" contextRef="#ctx0" brushRef="#br0">17885 15454 220 0,'-12'19'0'1,"-15"7"-1"2,12-12 2 4,-8 4-4 1,-10 1 2 1,-9 2 3-3,-8 5 1 2,-7-2-1 0,-2 0-2-7,-7-3 1 5,-5 0 3 3,-7-5 2-3,-5-3 6 3,-3-2 5-2,-1-6-3 0,-2-5 0 0,0-3-6 1,-1-2 0-1,4-8-1 1,3-6 3 0,2-2-1 0,4-3 0-1,0-7-3 0,5-9 1 1,7-8 0 0,8-7 3-1,6-3-1 0,10-1 0 0,11 1 1 1,9-3 4 0,9 1 1 0,12-4 0-2,12-5-1 2,9 0 1 0,9 1-2-1,8-4 2-1,7 1-8 3,6-3-4-2,5 2-5 1,10-2-1-1,11 5-9 1,7 3-3-1,2 0 6 1,6 3 2 0,6 2 7 1,4 10 2-4,-4 9-3 2,0 10-1 1,3 11-2 0,12 11 0-2,-9 15 0 2,-11 16 3 0,-10 16 0-1,-11 21 1 2,-7 24 0-1,-8 29 2-2,-10 14-3 2,-11 18 0-1,-12-3 1 1,-18-8 2-1,-12-10 1 1,-12-8 3-1,-12-16 1 1,-6-16 1 0,-8-8-2 1,-7-13 1-4,1-3-2 3,5-11 2-1,3-4-4 2,1-6-2-2,5-3 0 1,3-5 1-2,3 0-43 3,1-2-17-1,-1-9-70 5</inkml:trace>
    </iact:actionData>
  </iact:action>
  <iact:action type="add" startTime="251558">
    <iact:property name="dataType"/>
    <iact:actionData xml:id="d65">
      <inkml:trace xmlns:inkml="http://www.w3.org/2003/InkML" xml:id="stk65" contextRef="#ctx0" brushRef="#br0">7887 15640 208 0,'0'-3'79'1,"3"3"-61"0,0 0-7 2,-3 0-9 6,0 0-3-2,-3 0 2 1,0-3-2-1,-6 1 0 1,-3-1 1 1,-3 0 0-8,0 1 0 4,-6 2 0 2,0 0 0 0,-5 0 0 2,-1 2 2-3,-6 1 5 3,0 2 6-3,-5 1 2 3,-7-4 0-3,-3-2-1 5,-2-2-1-1,-7-4-7-7,-2-2-4 4,-10 0 3 2,-2 0 4-3,-1-2-5 3,-2-1 0-3,-3 1-2 2,-7 2-2-2,1 2 3 3,0 1 0-1,2-3 1-1,-2 0 2 0,-3-2 3 2,-1-1 2-2,-2-2-5-1,6 2-2 1,-7 3-2 2,4 3 1-2,0 2 2 1,-1 1 2-1,4-1 5 1,-3 3 5-2,-4 0 0 3,-2-5-1-2,0 0-4 1,3-1-2-1,-7 1-9 1,4 0 0-1,0-1 1 1,-1 1 3-1,-17 0 2 0,9 2 3 1,6 1-5 0,3-1-3-1,2 0 1 1,10 1 2-2,6 2-4 2,2 0-3 0,-5-6-35 0,-7-7-15-1,-23-21-105 7</inkml:trace>
    </iact:actionData>
  </iact:action>
  <iact:action type="add" startTime="254546">
    <iact:property name="dataType"/>
    <iact:actionData xml:id="d66">
      <inkml:trace xmlns:inkml="http://www.w3.org/2003/InkML" xml:id="stk66" contextRef="#ctx0" brushRef="#br0">23055 15478 204 0,'0'-3'77'1,"0"6"-60"0,-3-6-5 2,3 3-6 6,-3 0-11-2,-3 0-1 1,-3 3 0-1,-5 0 4 0,-7 5 1 1,-3 2-2-7,-6 11 2 5,-6 6 1 2,-8 15 0-2,-13 16 0 3,-11 11 0-2,-13 3-3 2,-8-6 2-3,-9-5 1 2,-12-6 2 1,-6-2-1-2,-9-8-1 1,-6-5 1-1,-6-6-1-1,-6-2 0 3,-6-6 0-3,-3-2 0 2,-8-3 2 0,-10 1-1-1,0 1-1 0,-5-1 1 1,-1-4-1-1,0-2 0 1,-8-3 2 0,2-8-10-1,1-10-2 0,11-8 9 2,6-11 5-4,18-10 7 4,13-9 6-2,10-4 6 1,13-9 3 0,9-7-5-1,12-9-2 0,6-7-9 2,11 0-4-2,10-9-3 0,8-2 0 0,9-2-2 2,13-1 2-2,11 6-4 1,12-22 0-1,21 3 1 1,17-5 0-2,19 3-3 2,18-1 0 0,14-7-1-1,15-6 0 1,18 1-2-1,9 1-1 1,15 4 1 0,15 5 2 0,9 10-1-2,20 6 4 1,7 5-2 0,17 6-1 1,7 9 0 1,17 7 0-3,-3 15 0 3,6 16 0-3,6 8 0 2,3 15 3 0,4 17 0 1,-7 18 1-3,0 21-3 1,-18 27 0 1,-15 13 2 0,-8 29 2-1,-24 16 2 0,-19 24 3 0,-20 24 1 1,-24 13 1 1,-26 10 0-3,-31-5 0 1,-26 3-4 2,-24-24-1-3,-24-11-1 2,-14-10-2-1,-16-18 1 2,-12-25-1-3,-14-13-7 3,-12-7 0-3,-4-6-17 5,-8-11-7-6,-12-5-67 10</inkml:trace>
    </iact:actionData>
  </iact:action>
  <iact:action type="add" startTime="255821">
    <iact:property name="dataType"/>
    <iact:actionData xml:id="d67">
      <inkml:trace xmlns:inkml="http://www.w3.org/2003/InkML" xml:id="stk67" contextRef="#ctx0" brushRef="#br0">6893 16296 156 0,'-15'26'57'0,"-9"-2"-44"1,-21 5 1 4,18-13-4 3,-17 5-4 1,-19 3 1-3,-14-3-4 2,-12 3 0 0,-22 2-1-1,-5 1-2-5,-12 5 3 4,-6-1 4 1,-5 4 6 1,-13-4-3 0,0-1 0-2,-18-9-2 2,4-8 0 0,-4-5 0-1,3-8 0 0,4-11 2 1,-1-12 1 0,9-12-1 0,6-5-1-1,12-7-1 0,18-6 2 1,9-5 8 0,18-8 3-1,20 2 3 0,13-2 0 0,20 0-5 2,15-6-1-1,15-2-10-2,18-3-5 2,15 1-5 0,24 7 1-2,23 3-1 3,22 2 0-2,26 9-5 1,23 7 0-1,22 8-2 0,18 14 1 1,20 10 2 1,9 8 4-3,13 19-4 1,-1 5 2 1,3 10 2-1,-6 11 1 1,-8 16 1 0,-28 8 0-1,22 18 2 2,-46-7 1-3,-32 2-1 2,-26 0-2-1,-28-3-6 0,-23 1-1 1,-25-3-6 0,-20-6 1-2,-18-5-1 3,-17-7 3-3,-19-1-7 2,-14-8-2 0,-16-5-45 1,-2-13-20-3,2-16-6 9</inkml:trace>
    </iact:actionData>
  </iact:action>
  <iact:action type="add" startTime="256602">
    <iact:property name="dataType"/>
    <iact:actionData xml:id="d68">
      <inkml:trace xmlns:inkml="http://www.w3.org/2003/InkML" xml:id="stk68" contextRef="#ctx0" brushRef="#br0">7714 16124 352 0,'9'0'132'1,"0"0"-103"0,6 0-12 3,-3 2-12 2,6 1-34 3,14 2-10-2,7 1-18 0,9-1-5 1,11-2-23 0,10-3-9-2,14 0 23 3,9-8 13-2</inkml:trace>
    </iact:actionData>
  </iact:action>
  <iact:action type="add" startTime="256843">
    <iact:property name="dataType"/>
    <iact:actionData xml:id="d69">
      <inkml:trace xmlns:inkml="http://www.w3.org/2003/InkML" xml:id="stk69" contextRef="#ctx0" brushRef="#br0">9875 16047 4 0,'3'0'0'1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00:59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08">
    <iact:property name="dataType"/>
    <iact:actionData xml:id="d0">
      <inkml:trace xmlns:inkml="http://www.w3.org/2003/InkML" xml:id="stk0" contextRef="#ctx0" brushRef="#br0">9473 14711 208 0,'0'24'79'1,"-3"-8"-61"0,-3 15 1 2,6-12-3 5,-3 13-3 0,-3 7 5-1,0 9-10 0,-2 7-2 0,-7 25-4 2,0 28 3-8,0 19 4 6,3 14 1 1,0 9 4-2,-6-2 2 2,6-2-1 0,-3-8 1 0,1-11 3-2,2-11 0 2,0-2 1-1,0-6-3 1,3-10 0 0,3-5-5 0,0-6-2-1,0-2 2 0,0-6 3 0,0-10 3 0,3-6 1 2,0-4-10-1,-3-6-5-2,0-6-6 3,3-7 1-3,0-6-10 2,0-5-5-1,0-5-25 1,0-3-11-1,6-37-121 8,15-31 30 1</inkml:trace>
    </iact:actionData>
  </iact:action>
  <iact:action type="add" startTime="12018">
    <iact:property name="dataType"/>
    <iact:actionData xml:id="d1">
      <inkml:trace xmlns:inkml="http://www.w3.org/2003/InkML" xml:id="stk1" contextRef="#ctx0" brushRef="#br0">9271 14462 172 0,'0'-3'66'1,"6"1"-52"0,0-3-12 3,-3 2-10 3,6-2-16 1,6-1-3 0,5 1-27 0,16-3-13-1,9 3 29 3,8 2 15-6,10 3 187 27,92 5-68-23,-7-2-20-1,-2 0-33 1,-3-1-15 1,6 1-9-3,0 0-4 0,3-1-8 3,2 1-1-8,7 0 1 6,0-1-6 1,-6 1-2-2,-1 0 0 2,-8-1 0-1,-3 1 3 2,0-1 1-3,-9 1-1 2,-9 0 1 0,-3-1 0-2,-9 1 3 2,-6 2 1 0,-11 1 3-1,-7-1-3 1,-15 0-2-1,-8 1 2 1,-7 1 0 1,-8 7-8-3,-9 2-4 0,-7 13-4 3,-8 13 0-2,-9 16 5 2,-6 19 2-3,-3 13 2 1,-9 8 0 2,-3 8 2-1,-3 10 3-1,-3-2 0 2,0 8 2-3,0 5-4 1,0 31 0 0,6-4-1 1,3 2 1-1,3-11-2 1,6-7-1 0,3-8 5-1,3-9 1 2,0-18 0-2,0-10-1-1,0-6-3 2,-1 1-2-1,-2-9 5 1,0-13 4-1,-3-10-3 1,0-14 2 0,-3-5-7 0,-3-5-3-1,-3-6 1 2,0-4 2-3,0-1-5 1,-3 0 1 0,-3-5-1 2,0 0 2-3,-3 0 1 2,-3-3 1 0,-3 0 0 0,-5-2 0 0,-4-4 0-1,-3 1 0-1,0 0-3 2,-3-2 2 0,-5-1 1 0,-4-2 0-1,-6-1-5 0,-8-2 1 1,-7 0-3 0,-8-5 2-2,-7-3 1 4,-11-3 2-4,-3 3-1 1,-9 1 1 1,-1-1 2-1,-2 2 2 0,-3 1-3 2,-9 0 0-2,-6 2-1 0,-3 3 0 1,-9 0 2 0,-6-5 2-2,-9 0-1 2,-6-1 2-1,-3-2-4 1,1 6 0-1,-1 2 1 2,3 0 2-2,0 5-3 1,0 0-2-1,10 3 4 2,2 3 1-2,6 2-3 1,9-2 1-1,9-1 0 1,8 1 2-1,16-1-1 1,18-2 2-1,14-2-13 1,16-4-6 0,11-4-42-1,12-17-20 0,21-26-47 6</inkml:trace>
    </iact:actionData>
  </iact:action>
  <iact:action type="add" startTime="13414">
    <iact:property name="dataType"/>
    <iact:actionData xml:id="d2">
      <inkml:trace xmlns:inkml="http://www.w3.org/2003/InkML" xml:id="stk2" contextRef="#ctx0" brushRef="#br0">12867 16021 196 0,'8'-3'74'1,"-2"0"-58"-1,9 3-4 7,-3 0-6-2,3-2-15 4,9-4-4-2,6 1 4 1,5-3 5-2,10-5 3 3,9-3-2-8,8 3 0 5,13 2 4 1,11 3 3 1,3 3 10 1,6 2 5-2,4 3 6 0,5 0 4-1,0-2 2 3,-3-1 1-3,0 3-2 3,4 0-1-2,-4 0-5 1,-6-3-3-1,-6 1-7 2,-2-1-1-3,-7 0-8 2,-6 3-3 0,-8-2-6-1,-7 2 0 0,-5 0-9 1,-3-3-4-1,-10 3-27 0,-5-3-11 2,-9 1-73 6</inkml:trace>
    </iact:actionData>
  </iact:action>
  <iact:action type="add" startTime="13774">
    <iact:property name="dataType"/>
    <iact:actionData xml:id="d3">
      <inkml:trace xmlns:inkml="http://www.w3.org/2003/InkML" xml:id="stk3" contextRef="#ctx0" brushRef="#br0">14298 15446 208 0,'-21'-2'79'1,"21"-1"-61"0,0 8 17 3,0-5 3 4,3 3-14-1,3 2-1 3,3 3-18-4,6 3-7 1,9 2 0 1,6 6-7-7,8 4 2 5,10 4 3 2,6 2 2-1,5 3 6 1,7-1 2-1,2 4 9 2,-5-1 2-3,-4-2-2 3,-5-6 1-3,-13-2-7 2,-11-5-1-1,-9-3-4 2,-12 0-1-3,-12 2-3 2,-15 6-3-1,-12 5-3 1,-14 5 1 1,-7 9 5-2,-2-1 4-1,-4 6 3 3,0-3 3-3,4 0-1 3,5-6 0-2,7-4-3 1,8-9-1-1,6-2-6 0,6-5-1 1,6-6-52 0,3-3-24-1</inkml:trace>
    </iact:actionData>
  </iact:action>
  <iact:action type="add" startTime="15051">
    <iact:property name="dataType"/>
    <iact:actionData xml:id="d4">
      <inkml:trace xmlns:inkml="http://www.w3.org/2003/InkML" xml:id="stk4" contextRef="#ctx0" brushRef="#br0">7309 15563 292 0,'3'5'110'0,"0"-5"-86"1,3 0 7 4,-3 0-2 3,3 0-18 1,3 0-4-3,6 0-9 3,3-3-3-3,12 1 2 1,2-1 1-6,7 1 4 6,6-1 8 1,2 0 5 0,7 3 4 0,5 3 1-2,7 0-16 2,8-1-4-1,1 3-1 1,2 1 0 0,-2-1-2-1,-4 0 2 0,0 1 1 2,-2-1 2-3,-1-2-3 3,-5 2-2-3,-4-3-1 3,-5 1 0-2,-6 2 3 0,-4-2 0 1,-8 0 1 0,-6-1 2-1,-4 1-8 0,-5 0-3 1,-3-3-11-1,-3 0-5 0,-3 0-8 2,-3-3-3-3,-3-2-29 2,-6-6-10 0,-6-2-21 6</inkml:trace>
    </iact:actionData>
  </iact:action>
  <iact:action type="add" startTime="15411">
    <iact:property name="dataType"/>
    <iact:actionData xml:id="d5">
      <inkml:trace xmlns:inkml="http://www.w3.org/2003/InkML" xml:id="stk5" contextRef="#ctx0" brushRef="#br0">8354 15386 192 0,'-27'0'71'0,"21"2"-55"1,0 1 20 4,6-3 6 3,0 0-10 1,0 0-1-3,0 0-16 2,0 0-4 0,9 2-7-1,3 1-9-6,6 0-5 7,6 2 3-2,3 3 2 1,5 0 0 1,4 5 1-1,3 3 5 2,3 3 1-3,2 2 6 3,-5 0 5-3,0 0-3 3,-4-2 0-2,-5-4-6 2,-3-1-1-3,-6-4-1 1,-6 1-2 1,-7-1-4 0,-10 4 0-2,-7 4 0 3,-9 6 2-3,-9 5 1 2,-9 5 3 2,-5 4 5-4,-4 1 6 0,-3 4 4 3,-5-1 4-3,8-2-2 2,3-3 0 0,10-3-4 0,2-5 1-2,6-2-7 2,6-6-1 0,3-5-22 1,6-6-10-4,3-10-85 2,6-16-36 1,15-29 21 7</inkml:trace>
    </iact:actionData>
  </iact:action>
  <iact:action type="add" startTime="16506">
    <iact:property name="dataType"/>
    <iact:actionData xml:id="d6">
      <inkml:trace xmlns:inkml="http://www.w3.org/2003/InkML" xml:id="stk6" contextRef="#ctx0" brushRef="#br0">10009 13666 244 0,'0'-6'93'1,"0"4"-72"0,-6-1-6 3,3 1-6 5,-3-4-10-2,-6-2-2 0,-3 0 2 1,-8-2 0-1,-7-1 1 2,-9 6-3-8,-3 5 2 4,-5 8 1 3,-1 8 0-2,1 8 6 2,2 7 4 0,6-2 10-1,6 3 5 0,7 0-7 2,5 0 0-3,6-1-2 3,9 4 2-2,6-1-4 2,9 1 0-2,6-4-4 0,3-2-1 1,3-5 3 0,-1-3 5-1,4-2-3 1,0-6 0-2,0-2-8 2,0-1-4 0,-1-4-1 0,1-1 1-1,0-5-21 0,0-3-7 1,3-5-33 0,2-8-13-2,7-10-68 9</inkml:trace>
    </iact:actionData>
  </iact:action>
  <iact:action type="add" startTime="16912">
    <iact:property name="dataType"/>
    <iact:actionData xml:id="d7">
      <inkml:trace xmlns:inkml="http://www.w3.org/2003/InkML" xml:id="stk7" contextRef="#ctx0" brushRef="#br0">10226 13160 300 0,'3'-18'112'0,"-3"15"-87"1,0-2-2 5,0 5-9 1</inkml:trace>
    </iact:actionData>
  </iact:action>
  <iact:action type="add" startTime="16958">
    <iact:property name="dataType"/>
    <iact:actionData xml:id="d8">
      <inkml:trace xmlns:inkml="http://www.w3.org/2003/InkML" xml:id="stk8" contextRef="#ctx0" brushRef="#br0">10232 13168 467 0,'3'56'-4'1,"0"18"2"3,0 16 5-3,-3 10 3 7,0 1 13-1,-6 2 5 2,3-8 3-3,0-10 1 1,3-8-11 1,0-14-3 0,3-10-6-1,3-8 0 0,3-8-27 2,9-8-12-3,9-7-28 3,6-7-11-3,5-7-3 2,1-5 0-1,0-11 16 8,2-5 1-7,4-11 23-1,0-5 27 0,-1-11 16 1,-2-5 12 1,-6 0 7-1,-4 0 10-1,-8 8 8-1,-6 8-5 3,-6 3-3-3,-3 7-22 2,-9 9-6-7,-6 4 0 6,-6 12-3 0,-6 7 1 0,-3 8 1 2,1 5 4-3,-1 4-2 3,3-1 3-3,6 2-4 2,6-1 1 0,6-1-3-1,9-3 2 1,3-2-6-1,3-3-1 0,6 0 4 1,-1-10 3 1,4-6 2-2,0-5 5-1,0-8-6 3,0-5-2-2,-1-11-1 1,-2-2-1-1,-3-3-7 1,-3-3-2-1,-3 3 0 1,-3 2 2-2,3 6-2 4,-3 5-2-4,0 3 2 1,-3 5 2 0,2 5-5 1,1 9 1 0,0 4 1 0,0 6 1-2,-3 3-2 2,0 2 2 1,-3 0-1-2,3-2-2-1,0-4-35 2,0 1-14 0,0-5-48-1,3-3-19 0,6-14 13 9</inkml:trace>
    </iact:actionData>
  </iact:action>
  <iact:action type="add" startTime="17604">
    <iact:property name="dataType"/>
    <iact:actionData xml:id="d9">
      <inkml:trace xmlns:inkml="http://www.w3.org/2003/InkML" xml:id="stk9" contextRef="#ctx0" brushRef="#br0">11596 13676 296 0,'-3'-5'110'1,"-9"2"-86"0,-6-7-9 1,9 7-8 7,-6 1-12-2,-6-1 1 1,-3 3 2-1,1 5 1 0,2 0 1 2,6 6-7-8,3 5-3 4,9 5 8 5,9 3 5-4,9 5 5 1,3 8 3 1,5 0-1-1,1 0-1 1,-3-2-3 0,-3-4-1-1,-6-4-6 0,-6-3 1 1,-9-1 2 0,-6-1 3-1,-6-1-2 1,-6-5 0-1,-9-3-1 1,-2-3 1-1,-1-2-2 1,-3-5 2-1,3-6-7 1,1-2-1-2,-1-3-29 5,6-5-10-6,3-6-57 10,10-4-47-7,8-4 56-1</inkml:trace>
    </iact:actionData>
  </iact:action>
  <iact:action type="add" startTime="17993">
    <iact:property name="dataType"/>
    <iact:actionData xml:id="d10">
      <inkml:trace xmlns:inkml="http://www.w3.org/2003/InkML" xml:id="stk10" contextRef="#ctx0" brushRef="#br0">12090 13629 328 0,'-9'-3'123'1,"-3"3"-95"0,-12-3-11 3,12 1-9 3,-6 2-6 3,-3 2 1-4,-2 1-6 1,-1 2 0 2,0 1 1-2,3 2 1-6,6 2 1 5,3 6-5 1,6 5-1 1,6 0 3 0,3 6 3-1,6 5-1 1,0-1 0-1,0 1 1 1,0 0 2-1,-3-3-3 2,-3-3 0-2,-3-2-1 0,-3 0 0 0,-3 0 2 1,-3-3 2-1,-6-5-1 1,-3 0-1-1,-2-3 1 1,-1-2-1 0,-3-6-5-1,3 0 1 1,3-5-22 0,6-3-8-2,3-4-45 2,6-7-16-1,9-7 3 9</inkml:trace>
    </iact:actionData>
  </iact:action>
  <iact:action type="add" startTime="18338">
    <iact:property name="dataType"/>
    <iact:actionData xml:id="d11">
      <inkml:trace xmlns:inkml="http://www.w3.org/2003/InkML" xml:id="stk11" contextRef="#ctx0" brushRef="#br0">12102 13645 220 0,'3'0'85'0,"-3"5"-66"1,0 8 1 4,-3-2-4 3,0 12 0 0,-3 4 4-2,-3 2 5 2,0 3 2 1,0 2-14-2,0-2-3-6,0 0-3 5,0-6-3 2,0-5-3-1,3-5-36 1,3-5-16-1,6-14-71 8</inkml:trace>
    </iact:actionData>
  </iact:action>
  <iact:action type="add" startTime="18593">
    <iact:property name="dataType"/>
    <iact:actionData xml:id="d12">
      <inkml:trace xmlns:inkml="http://www.w3.org/2003/InkML" xml:id="stk12" contextRef="#ctx0" brushRef="#br0">12646 13697 240 0,'39'6'90'1,"-24"-9"-70"-1,6-5-3 6,-9 6-7 1,0-9-17 1,-1-2-3-1,-2-11 0 0,0-8 4 1,-6-8 3 0,-3 1 4-7,-3 4 4 7,-3 6 13-2,-3 0 6 1,0 5-1 1,-5 6-2-1,-7 5-9 0,-6 5-3 1,-3 8-5 0,-3 8-3-1,-2 10 2 2,-1 17 0-2,6 15 3 1,3 11 1-2,7 5 3 1,2 8 4 1,6 0 5 1,3 3 3-2,0-6-7 1,0-5-2-1,0-7-7 1,3-9-2 0,0-8 0-1,0-7 0-1,3-9-24 3,0-8-9-3,0-2-15 2,3-5-3 0,0-11-31-1,6-13-13 0,-3-14-9 9</inkml:trace>
    </iact:actionData>
  </iact:action>
  <iact:action type="add" startTime="18985">
    <iact:property name="dataType"/>
    <iact:actionData xml:id="d13">
      <inkml:trace xmlns:inkml="http://www.w3.org/2003/InkML" xml:id="stk13" contextRef="#ctx0" brushRef="#br0">12533 13848 340 0,'-50'-2'129'0,"20"-1"-100"1,-12-5-4 4,21 5-10 3,-5-2-14 0,-7 0 0-1,-3-3-3 1,0 3 0-2,1-3 2 4,2 0-22-9,3 0-10 3,6 0-26 4,6-3-9-1,7 1-48 8</inkml:trace>
    </iact:actionData>
  </iact:action>
  <iact:action type="add" startTime="19210">
    <iact:property name="dataType"/>
    <iact:actionData xml:id="d14">
      <inkml:trace xmlns:inkml="http://www.w3.org/2003/InkML" xml:id="stk14" contextRef="#ctx0" brushRef="#br0">12834 13891 276 0,'6'10'104'0,"-9"3"-81"1,-3 22-4 4,3-14-6 2,-3 8 5 1,0 6 6-1,-3 4 5 0,0 1 5 3,0 0-19-4,0-6-10-5,3-2-5 5,3-6 4 3,3-2 5-2,3-5-21 0,3-6-8 0,3-5-41 1,6-11-18 0,3-13-52 6</inkml:trace>
    </iact:actionData>
  </iact:action>
  <iact:action type="add" startTime="19420">
    <iact:property name="dataType"/>
    <iact:actionData xml:id="d15">
      <inkml:trace xmlns:inkml="http://www.w3.org/2003/InkML" xml:id="stk15" contextRef="#ctx0" brushRef="#br0">13069 13962 312 0,'15'8'115'0,"-3"0"-89"1,6 3-1 4,-9-6-7 3,5 0-16-1,4-2 0 1,3-3-2 0,0-3 2-1,-3 0-1 1,-3-4-1-7,-3-1 1 4,-9-3-6 4,-9-2-1-3,-6 2-2 2,-9 6 0 0,-9 5 2 0,-3 8 4-2,-2 8 1 2,5 5 3 0,6 3 1 0,6 5 1-1,9 3 4 2,9-1 5-3,9 1 4 2,9 2 2-1,9-2-6 1,3-5-3-2,-1-4 1 3,1-4 0-3,0-8-21 3,0-11-10-2,-4-14-45 3,4-23-19-5,3-18-49 10</inkml:trace>
    </iact:actionData>
  </iact:action>
  <iact:action type="add" startTime="19734">
    <iact:property name="dataType"/>
    <iact:actionData xml:id="d16">
      <inkml:trace xmlns:inkml="http://www.w3.org/2003/InkML" xml:id="stk16" contextRef="#ctx0" brushRef="#br0">13599 14002 304 0,'15'47'115'1,"-9"-28"-89"0,-3 13 12 3,-3-16 1 4,-3 5-17 1,0 3-4-3,-3-3-14 2,0 0-4-1,0-3-1 2,3-2-11-8,0 0-4 4,0-3 3 2,3-2 3 1,3-3 10 0,3-3 5-1,0-5 4 1,0-2 2 0,0-6-1-1,0-3 1 0,0-2-8 1,0-3-4 0,-1-5 2-1,4 0 1 0,0-1 0 1,3 1 1 0,6-5 7 0,0 5 5-1,3-1 2 1,0 4 1-1,5 2-9 1,1 0-5-1,6 3-14 1,3 0-6-1,5-1-52 1,1-1-22-1,-6-7-60 8</inkml:trace>
    </iact:actionData>
  </iact:action>
  <iact:action type="add" startTime="20335">
    <iact:property name="dataType"/>
    <iact:actionData xml:id="d17">
      <inkml:trace xmlns:inkml="http://www.w3.org/2003/InkML" xml:id="stk17" contextRef="#ctx0" brushRef="#br0">12908 13486 444 0,'3'-3'165'1,"-3"3"-129"0,-3 0-9 11,-3-2-136-4,-3-4-23-1,-9-4-24 0,-2-9-4 1</inkml:trace>
    </iact:actionData>
  </iact:action>
  <iact:action type="add" startTime="20516">
    <iact:property name="dataType"/>
    <iact:actionData xml:id="d18">
      <inkml:trace xmlns:inkml="http://www.w3.org/2003/InkML" xml:id="stk18" contextRef="#ctx0" brushRef="#br0">12051 13163 456 0,'3'0'170'1,"-3"0"-132"0,-3 3-55 3,3-3-34 4,-3 2-131 1</inkml:trace>
    </iact:actionData>
  </iact:action>
  <iact:action type="add" startTime="21657">
    <iact:property name="dataType"/>
    <iact:actionData xml:id="d19">
      <inkml:trace xmlns:inkml="http://www.w3.org/2003/InkML" xml:id="stk19" contextRef="#ctx0" brushRef="#br0">4872 14833 220 0,'0'0'85'1,"0"0"-66"0,5-6 1 3,-5 6-2 3,0 0-12 2,3-2-3-3,-3 2 6 2,3 0 6-1,0 0-7 1,0 0 13-7,-3 0 6 5,9 2-3 3,-6 4 0-2,6-1 0 0,0 0 0 1,0 0-5 0,-6 1 1-2,3-1-11 2,-3-2-3-1,-3-3-4 1,0 0 1 0,3 0-7 0,-3-3-1-2,0-5-5 3,-6-5 1-3,-3-3-2 4,-6-3 0-4,0 1 8 1,-6 2 6 1,4 3 1 0,-1 5 3 1,-3 3-2-2,-3 7 0-1,3 11-1 2,-6 17 0 0,4 12 0 0,-4 11 2-2,3 2 6 1,0 6 2 1,-3 11 1-1,7-1 4 0,-1 1-2 2,6-4-1-2,3-2-2 1,3-5 1-2,6-5-8 2,-3-6-2 0,6-5-8 0,0-10-2-2,0-12-23 3,0-7-6-2,6-13-40 0,3-19-16 0,3-24-69 9</inkml:trace>
    </iact:actionData>
  </iact:action>
  <iact:action type="add" startTime="22154">
    <iact:property name="dataType"/>
    <iact:actionData xml:id="d20">
      <inkml:trace xmlns:inkml="http://www.w3.org/2003/InkML" xml:id="stk20" contextRef="#ctx0" brushRef="#br0">5127 15150 372 0,'-8'0'140'1,"-10"3"-109"0,-18-9-6 1,15 4-10 5,-12-1-21 1,-11-2-3-1,-10-3-1 1,-2-3 1-1,-1 1 6 1,6 2-1-7,4 0 2 5,5 3 0 3,6-1 0-3,1 4-16 2,8-1-8 1,9 0-37-1,-3 1-15-1,15-1-38 6</inkml:trace>
    </iact:actionData>
  </iact:action>
  <iact:action type="add" startTime="22392">
    <iact:property name="dataType"/>
    <iact:actionData xml:id="d21">
      <inkml:trace xmlns:inkml="http://www.w3.org/2003/InkML" xml:id="stk21" contextRef="#ctx0" brushRef="#br0">4982 15327 364 0,'18'8'137'3,"-18"-5"-106"-2,5 0-14 1,-5-3-11 6,6 0-32 0,0-3-8-1,6-5 8 1,-6-3 5 1,9 1 13-2,-9-1 9-6,3 1 4 4,0-1 5 3,0 0 4-1,-3 1-13 1,-3-1-2-1,-3 1-5 1,-3-4 1-2,-3 4-4 3,-3-1-1-2,-3 3 5 1,0 3 2-1,0 2 5 1,-3 6 1-1,0 2 5 1,1 6 5 0,-1 5-3 0,-6 2 0-1,3 4 0 1,6 1 1 0,-3 4 3-1,9-1 4-1,6 1-6 2,6 2-2-1,9 0-10 2,9 0-2-3,6-5-7 2,2-3-1 0,7-8-11 0,9-5-1-1,2-8-22 1,1-8-9-2,0-8-10 3,-1-7-1-3,-5-4 30 3,-4-2 17-2,-5 0 40 0,-3 2 20 0,-9 1 14 1,-6 5 5 1,-7 0-29-3,-8 5-12 1,-9 3-11 2,-5 5-5-2,-7 8-7 1,-3 10-1-1,-3 11-1 1,0 11 2-1,6 2 3 1,4 6 4-2,5-3 2 3,6 0 1-2,6-5-2 0,9-3-1 0,2-8-10 2,7-5-2-2,9-8-1 1,0-8 0-1,0-8 7 1,-1-8 2 0,7-8 5-1,-6-5 1 0,-3 6-1 1,-4-1 1-1,-2 5 7 0,-3 6 3 0,-3 5-2 2,-3 5 1-2,0 9-9 1,0 7-2-1,-3 5 1 1,0 9 1-1,-1-1 1 0,4 6 2 0,-6-5-7 2,3-1-4-2,0-2-27 0,0-6-9 1,3-7-45 0,3-11-20 0,0-19-19 5</inkml:trace>
    </iact:actionData>
  </iact:action>
  <iact:action type="add" startTime="23129">
    <iact:property name="dataType"/>
    <iact:actionData xml:id="d22">
      <inkml:trace xmlns:inkml="http://www.w3.org/2003/InkML" xml:id="stk22" contextRef="#ctx0" brushRef="#br0">5967 14888 284 0,'9'-5'107'0,"-3"10"-83"1,-6 6-1 3,0-1-3 4,3 14-10 0,-3 18 0 0,0 9 5-1,0 17 4 0,0 7-9 1,0-1 5-7,3 0 5 6,3-5-5 0,0-3 2 1,3-8-15-1,-1-5-3 0,7-11-29 2,-6-10-12-2,6-11-61 0,9-13-26 0,6-16 17 9</inkml:trace>
    </iact:actionData>
  </iact:action>
  <iact:action type="add" startTime="23338">
    <iact:property name="dataType"/>
    <iact:actionData xml:id="d23">
      <inkml:trace xmlns:inkml="http://www.w3.org/2003/InkML" xml:id="stk23" contextRef="#ctx0" brushRef="#br0">6256 15330 340 0,'-9'0'129'1,"3"-3"-100"0,-12-5 0 3,3 3-5 4,-9-3-16-1,-6-5-2 0,-5-3-9 1,-4 0 0-1,3 0 1 2,7 3-8-8,2 5-1 5,6 0-7 1,6 3-4 1,3 2-17 0,6 3-5-1,6 6-81 8</inkml:trace>
    </iact:actionData>
  </iact:action>
  <iact:action type="add" startTime="23548">
    <iact:property name="dataType"/>
    <iact:actionData xml:id="d24">
      <inkml:trace xmlns:inkml="http://www.w3.org/2003/InkML" xml:id="stk24" contextRef="#ctx0" brushRef="#br0">6279 15452 356 0,'15'21'132'1,"-3"-13"-103"0,-6 2-6 3,0-4-10 3,0 2-31 2,0-3-8-2,3 0-7 2,0 6-2-3,0-6 19 2,-3-2 8-8,0-1 9 6,-6-2-2 2,3-2-2 0,-3-9-20 0,-3-7-8-2,-6-6-33 3,0-5-11-1,0-3-5 6</inkml:trace>
    </iact:actionData>
  </iact:action>
  <iact:action type="add" startTime="23728">
    <iact:property name="dataType"/>
    <iact:actionData xml:id="d25">
      <inkml:trace xmlns:inkml="http://www.w3.org/2003/InkML" xml:id="stk25" contextRef="#ctx0" brushRef="#br0">6309 15274 236 0,'6'6'88'1,"-3"-1"-69"-1,0 3 2 1,-3-3-3 0,0 3-14 3,0 3-2 3,0-1-11 1,0 4-2 0,0 1 6 0,0 4 0-7,3-1 1 5,3 1 3 2,0 0 2-1,0-4 6 1,0-1 6 1,3-1 2-3,-6-3 0 1,3-2-5 1,0-2-4-1,3-4-6 0,0-2 0 0,-1-5 0 2,4-3 0-2,-3-3 2 1,3-2 3-1,-3-3 4 1,0-2 2-1,0-1-5 1,-6 1-4-1,3-1-6 1,0 1-2-1,-3-1-22 0,0 1-8 1,0-1-66 9,0 3-39-11,0 3 59 1</inkml:trace>
    </iact:actionData>
  </iact:action>
  <iact:action type="add" startTime="24045">
    <iact:property name="dataType"/>
    <iact:actionData xml:id="d26">
      <inkml:trace xmlns:inkml="http://www.w3.org/2003/InkML" xml:id="stk26" contextRef="#ctx0" brushRef="#br0">6616 15290 228 0,'12'19'85'0,"-3"-1"-66"1,0 14 8 3,-4-16-2 4,4 5 2 0,-3 6 4-1,0-1-6 0,0 0-3 1,0-2-12 0,-3-3-6-7,0-5-3 4,0-5-21 3,-3-3-7-1,0-11-13 1,0-7-2-1,0-12 11 2,0-9 6-3,0-4 26 2,3 1 11-1,3 0 14 2,0 2 9-1,3 5-5 2,3 6-1-5,3 8-12 3,6 8-3-1,5 13-10 2,4 10-3-2,0 9 1 0,6 7 3 1,-1 6 0-1,1-3 2 2,0-3-6-3,5-5-1 1,-2-2-2 2,-3-11-2-2,0-9-11 0,-4-7-2 0,-5-10 1 1,-6-9 5 0,-6-10 1-1,-9-5 4 1,-6-1 8 1,-6 1 4-4,-3 5-1 4,-3 5 0-2,-3 8-1 0,-3 8 0 1,0 11 4-1,1 10 3 1,2 11 9 0,3 8 5 0,6 5 2-1,6 5 3-1,6 6-10 3,3-1-2-1,6-2-8-2,5-2-2 1,4-9-15 1,3-7-8-1,6-12-43 1,8-15-17 0,16-18-77 5</inkml:trace>
    </iact:actionData>
  </iact:action>
  <iact:action type="add" startTime="27932">
    <iact:property name="dataType"/>
    <iact:actionData xml:id="d27">
      <inkml:trace xmlns:inkml="http://www.w3.org/2003/InkML" xml:id="stk27" contextRef="#ctx0" brushRef="#br0">16123 15452 276 0,'30'-11'104'0,"-21"3"-81"1,3-8 5 4,-10 8-4 4,-2-5-16-1,-5-5-4-1,-13-4-3-1,-9-1 1 2,-15 4-1 0,-11 11-1-7,-13 16 1 5,-5 13-1 2,2 16 2 0,7 11 1-1,8 2 3 0,10 6 12 2,8-1 8-4,12 1 7 4,12-3 2-1,12-3-4-1,9-2 1 0,15-3-16 2,9-6-4-2,5-4-8 1,7-3-1-2,3-6-6 2,2 3-2-1,4-8-16 3,-1-2-6-4,1-3-17 1,-1-6-7 1,-2-4-28 0,-3-6-13-1,-7-8-34 7</inkml:trace>
    </iact:actionData>
  </iact:action>
  <iact:action type="add" startTime="28233">
    <iact:property name="dataType"/>
    <iact:actionData xml:id="d28">
      <inkml:trace xmlns:inkml="http://www.w3.org/2003/InkML" xml:id="stk28" contextRef="#ctx0" brushRef="#br0">16415 15899 260 0,'0'2'96'1,"3"1"-75"0,-3 2 21 2,0 1 6 4,-3-1-6 1,-3 3 0 0,-6 3-8 0,-3 2-4-2,-3 3-16 2,0 5 2-7,0 3 2 5,3 7-6 2,4 6 1-1,-1 6-13 2,6-1-2-3,3 0-28 2,3-5-10 0,3-7-37-1,3-9-16 1,6-24-55 6</inkml:trace>
    </iact:actionData>
  </iact:action>
  <iact:action type="add" startTime="28487">
    <iact:property name="dataType"/>
    <iact:actionData xml:id="d29">
      <inkml:trace xmlns:inkml="http://www.w3.org/2003/InkML" xml:id="stk29" contextRef="#ctx0" brushRef="#br0">16322 15348 488 0,'3'16'184'1,"0"-5"-143"0,-6 2-25 4,3-5-20 2,0 3-81 1,-3-1-29-1,3 4-61 0,6-14-25 0</inkml:trace>
    </iact:actionData>
  </iact:action>
  <iact:action type="add" startTime="34027">
    <iact:property name="dataType"/>
    <iact:actionData xml:id="d30">
      <inkml:trace xmlns:inkml="http://www.w3.org/2003/InkML" xml:id="stk30" contextRef="#ctx0" brushRef="#br0">2142 14219 304 0,'21'-8'112'1,"-6"2"-87"0,0-1-7 3,-3 1-7 4,-4-2-10-1,1-2-1 1,3-3-6 0,-3-11-1-1,-3 0 3 2,-6-5-5-8,-6-3 2 4,-9 3-2 4,-8 2 3-3,-4 9 6 2,-3 7 2-1,-3 9 6 1,0 10 3 0,-5 8 0-1,-1 7 1 0,3 6 2 3,1 3 2-4,5 0 2 3,6 0 3-4,3-1-5 3,0 1-1 0,7 3-9-1,8 4-2-1,-3 9-2 4,3 5-2-4,3-3-8 2,3 3-3-1,-6-5-3 1,0-6 1 1,0-5-2-2,3-8 2-1,-6-5-15 4,6-6-7-5,3-4-32 4,0-20-78 14</inkml:trace>
    </iact:actionData>
  </iact:action>
  <iact:action type="add" startTime="34403">
    <iact:property name="dataType"/>
    <iact:actionData xml:id="d31">
      <inkml:trace xmlns:inkml="http://www.w3.org/2003/InkML" xml:id="stk31" contextRef="#ctx0" brushRef="#br0">2020 14523 252 0,'0'0'93'1,"-15"-3"-72"0,0 1-2 2,9 2-3 4,-6 0-6 2,-6 0 4-2,-5 0-7 1,-13-3-4-1,0-2-2 1,-11-3-1-7,2-3 0 4,-3 1-25 3,7-6-10 0,-1 0-55 7,6 0-46-8,15 0 49 1</inkml:trace>
    </iact:actionData>
  </iact:action>
  <iact:action type="add" startTime="34672">
    <iact:property name="dataType"/>
    <iact:actionData xml:id="d32">
      <inkml:trace xmlns:inkml="http://www.w3.org/2003/InkML" xml:id="stk32" contextRef="#ctx0" brushRef="#br0">2425 14679 256 0,'-6'3'96'0,"3"-3"-75"1,-12-3 1 4,12 3-5 4,0-3-4-2,-6 3 3 1,-3 0-3-1,3 3 2-1,0 0-8 3,0 2 7-8,6 6 5 5,-6 2-1 2,4 5 1-1,-1 6 3 1,3 0 1-1,0 2-4 1,0 1 1 0,3-3-11 1,-6-3-5-3,3 0-6 1,3-5-1 1,0-3-27-1,-6-2-12 2,3-3-43-2,0-3-18 1,-6-8-28 7</inkml:trace>
    </iact:actionData>
  </iact:action>
  <iact:action type="add" startTime="35063">
    <iact:property name="dataType"/>
    <iact:actionData xml:id="d33">
      <inkml:trace xmlns:inkml="http://www.w3.org/2003/InkML" xml:id="stk33" contextRef="#ctx0" brushRef="#br0">2002 15264 196 0,'0'2'74'1,"0"-2"-58"0,0 3 20 4,0-3 5 2,0 0-6 2,0 3 0-3,0 2-7 2,0-2-3-2,0-1-13 3,0 1-25-8,0 0-9 5,0-3-78 8,0 5-67-5,3 0 54-1</inkml:trace>
    </iact:actionData>
  </iact:action>
  <iact:action type="add" startTime="35257">
    <iact:property name="dataType"/>
    <iact:actionData xml:id="d34">
      <inkml:trace xmlns:inkml="http://www.w3.org/2003/InkML" xml:id="stk34" contextRef="#ctx0" brushRef="#br0">1952 15740 340 0,'0'11'126'1,"0"-3"-98"0,-6 2 6 4,6-5-4 2,0 3-13 1,0 0-2 0,0 0-13-1,0-2-4 1,0-1 1 0,0 0-24-7,0 0-11 5,0-5-61 2,0 6-27-2,6-6 7 10</inkml:trace>
    </iact:actionData>
  </iact:action>
  <iact:action type="add" startTime="35439">
    <iact:property name="dataType"/>
    <iact:actionData xml:id="d35">
      <inkml:trace xmlns:inkml="http://www.w3.org/2003/InkML" xml:id="stk35" contextRef="#ctx0" brushRef="#br0">1990 16097 316 0,'-6'11'118'0,"3"-9"-92"1,3-2-14 4,0 0-13 3,0 0-107-1,0 0-67 8,-6-23 65-8</inkml:trace>
    </iact:actionData>
  </iact:action>
  <iact:action type="add" startTime="35634">
    <iact:property name="dataType"/>
    <iact:actionData xml:id="d36">
      <inkml:trace xmlns:inkml="http://www.w3.org/2003/InkML" xml:id="stk36" contextRef="#ctx0" brushRef="#br0">1838 16521 260 0,'0'-3'99'1,"0"-5"-77"0,0-11-20 2,-6 9-14 5,3-6 0 0,-2-8 4-1,-1-2 14 1,-3 2 6-1,-6 0-5 2,3 3 7-8,-3 2 3 4,-3 4-7 5,-3 1-3-5,-9 6-7 3,-8 6 0-1,5 7 2 1,-6 8 1-1,7 6 14 1,-4 7 6-1,3 3 8 1,9 3 4 2,4 10 3-5,2 3 1 2,-3 6-13 1,9 2-3 0,-3 0-7-1,3-1-2 1,0 1-6-1,0-2 0 0,3 2-7 2,-8-1-1-2,5-4 0 0,0-6 2 1,3-7-6-1,-3-6 1 1,-3-8-28-1,3-8-9 1,0-13-42-1,0-21-15 1,-6-24-53 8</inkml:trace>
    </iact:actionData>
  </iact:action>
  <iact:action type="add" startTime="36024">
    <iact:property name="dataType"/>
    <iact:actionData xml:id="d37">
      <inkml:trace xmlns:inkml="http://www.w3.org/2003/InkML" xml:id="stk37" contextRef="#ctx0" brushRef="#br0">1395 16806 352 0,'3'6'132'1,"-3"-1"-103"0,-6-2-19 2,-3-1-14 6,-6 1-12-1,-9-3 2-1,-5-3 6 0,-4 1 2 2,3-4 4-2,0 1-10-6,-2 0-4 4,11-3-47 3,-3-3-21 0,12-7-21 6</inkml:trace>
    </iact:actionData>
  </iact:action>
  <iact:action type="add" startTime="36263">
    <iact:property name="dataType"/>
    <iact:actionData xml:id="d38">
      <inkml:trace xmlns:inkml="http://www.w3.org/2003/InkML" xml:id="stk38" contextRef="#ctx0" brushRef="#br0">1666 16915 212 0,'0'0'82'1,"0"-3"-64"0,0 3 0 4,0 3-3 1,-6-1 4 2,3 1 8 0,-3 2 6 1,3 6 4-3,-6 8-20 2,6 7 10-7,-6 6 4 5,3 5 3 2,0 2 2-1,0-2-8 2,3 1-3-3,-3-4-10 2,0-2-2 1,6-6-5-3,-6-5-3 0,6-5-9 3,0-3-5-2,6-2-26 1,-3-8-10-1,9-11-21 1,6-11-7-1,3-5-9 1,9-7-3 0,-7-4 35 2,4 1 18-5,3 2 25 3,-9 3 12-1,3 3 14 1,-3 2 6-1,-1 5-2 1,-2 3 0-1,-6 3 3 1,3 2 3 0,-9 4-4-2,3 1-1 1,-3 6 0 2,-6 0 2-2,0 6-10 0,-9-1-4 1,-3 3-7 0,-6 0-4-1,-3-3 0 1,0 0-1-1,1 1-5 2,2-1 1-3,6 0 4 1,0-2 2 1,-3-1 4 0,12 4 3-1,0 2 7 1,6 5 2-1,6 8-5 1,6 3 0-1,6 5 1 0,6 3 1 1,2 2 3 0,-5 3 1-1,12-2-10 1,-6-1-5-1,-1-2-28 0,-2-3-11 1,3-11-70 0,6-12-32-2,-4-28 7 10</inkml:trace>
    </iact:actionData>
  </iact:action>
  <iact:action type="add" startTime="38320">
    <iact:property name="dataType"/>
    <iact:actionData xml:id="d39">
      <inkml:trace xmlns:inkml="http://www.w3.org/2003/InkML" xml:id="stk39" contextRef="#ctx0" brushRef="#br0">9804 14515 144 0,'-3'3'55'3,"0"-3"-43"-2,0 0 16 1,3 0 7 6,0 0 1-1,0 2 0 1,-3 1-6 0,0 2-2-1,3 1-15 1,-3-1 1-7,0 0 2 6,-3 3-6 1,-3 13-3-1,0 11-4 0,-3 5-3 1,3 11 1 0,-3 7 1-2,3 1 1 2,0-1 1 0,3-2-2-1,6-8-2 0,3-5 1 2,6-8 1-3,3-3-3 2,6-5 0 1,3-9 1-3,3-7 2 2,0-5 1 1,-1-3 3-3,1-5 1 2,-3-6 3-1,-3-2-5 1,-3 0-1-1,0-6-2 0,-3 6-2 1,-3 2 1 1,-4 1 1-2,1 2-3-1,0 3 0 2,-3 2-6 0,3 3-3-1,-3 5-3 1,3 1-2-1,0 1 1 1,-3 1 1-1,3-2 5 0,-3-1 5 1,3-2 2 0,-3-1 3-2,0-2-1 4,0-5-1-4,0-6 3 2,0-4 0-1,0-4 1 2,0-5 2-3,3 0-3 3,-3 1 0-3,0 4 3 3,3-2 3-3,0 2 0 2,-3 3 0-1,0 3-5 0,0 0-3 1,0 0-16 0,0 2-7-1,-3-2-55 1,-3-6-23-1,0-12-5 8</inkml:trace>
    </iact:actionData>
  </iact:action>
  <iact:action type="add" startTime="39162">
    <iact:property name="dataType"/>
    <iact:actionData xml:id="d40">
      <inkml:trace xmlns:inkml="http://www.w3.org/2003/InkML" xml:id="stk40" contextRef="#ctx0" brushRef="#br0">10283 14695 200 0,'-3'0'77'1,"3"3"-60"0,0 2 8 5,3 0 2-1,-3 0-5 3,0 3 1-1,3 3-6 1,0 2 0 0,0 3-10 0,3 5 2-7,0 6 2 4,0 4-9 4,0 1 0-3,0 0-2 2,0-3 0 1,0 0-3-2,-4-2 0-1,1-4-18 3,-3 1-7-2,0-5-69 7,-3 5-51-5</inkml:trace>
    </iact:actionData>
  </iact:action>
  <iact:action type="add" startTime="39477">
    <iact:property name="dataType"/>
    <iact:actionData xml:id="d41">
      <inkml:trace xmlns:inkml="http://www.w3.org/2003/InkML" xml:id="stk41" contextRef="#ctx0" brushRef="#br0">10173 14848 96 0,'3'-15'38'1,"-3"4"-29"0,-6-2 10 4,6 7 5 1,0 1 9 2,0 0 6 0,0 0 6 0,0-1 4-1,3 4-26 2,3-1 0-8,0 0 1 4,3 6-4 11,0 0-13-9,-4 2-4 0,1 3-5 1,-3 2 0 0,0 4 0-1,-3 2 0-1,0-1 0 2,-6 1 0 0,0 0 0-1,1 0 0 1,-4-3 0 2,0-2-2-5,-3-1-24 2,-3-2-11 2,-6 0-71 5</inkml:trace>
    </iact:actionData>
  </iact:action>
  <iact:action type="add" startTime="39897">
    <iact:property name="dataType"/>
    <iact:actionData xml:id="d42">
      <inkml:trace xmlns:inkml="http://www.w3.org/2003/InkML" xml:id="stk42" contextRef="#ctx0" brushRef="#br0">9887 15563 260 0,'3'2'96'0,"0"4"-75"1,0-4 12 4,0 1 2 3,3 2-21 0,0 1-5-1,0-1-26 2,0 3-9-3,3 2-58 2,-3 4-22-1,3 4 12 0,-3 3 10 1</inkml:trace>
    </iact:actionData>
  </iact:action>
  <iact:action type="add" startTime="40092">
    <iact:property name="dataType"/>
    <iact:actionData xml:id="d43">
      <inkml:trace xmlns:inkml="http://www.w3.org/2003/InkML" xml:id="stk43" contextRef="#ctx0" brushRef="#br0">9810 16312 356 0,'0'37'134'1,"6"-32"-104"-1,3 3-10 5,-4-6-12 3,-2 4-48 0,0-4-18-1,-3-2-41 1,0 6-15-1,0-6 18 1,0 5 12 0</inkml:trace>
    </iact:actionData>
  </iact:action>
  <iact:action type="add" startTime="40288">
    <iact:property name="dataType"/>
    <iact:actionData xml:id="d44">
      <inkml:trace xmlns:inkml="http://www.w3.org/2003/InkML" xml:id="stk44" contextRef="#ctx0" brushRef="#br0">9586 16616 280 0,'0'2'107'1,"0"1"-83"0,-3 2 2 2,3 1-6 5,-3-1-9 0,3 3-1 0,-3 3 0 0,3 4 4-2,0 4-8 2,3 2 6-7,3 3 1 6,3 0-2 1,0 2-1-2,3 1-9 2,0-4-2 0,3-1-7 0,0-4 0-2,0-2-3 2,3-3 2 0,-1-5-2-1,1-3 0 0,0 1 1 1,-3-4 1 1,0 1 3-1,-3-3 2-1,0 0-1 0,-3-3 4 2,-3-2-7-2,0-3-2 1,-3-2 1-1,0-4 3 0,-1 4 3 1,-2-1 2-2,3 1 1 3,0 2 2-2,0 2 3 1,3 1 2-2,0 2 3 1,0 3 1 1,3 6-10 0,0 2-3-1,0 2-1 1,-3 3-2-1,0 3-10 0,0 3-5 2,0-6 13-2,0-2 5 2,0-3-8-3,0-3-3 1,0 0-3 1,0-5 0-2,0-2 6 3,-3-4 6-2,0-2 7 1,0-8 6-1,0-2-1 1,-3-6 1 0,2 3-1 0,1 0 2-2,0 0 1 2,0 2 1 0,3 3 2-1,0 0 2 0,0 3-7 1,0 0-1-1,0 0-9 2,0-1-4-1,-3 1-44-2,-3-8-19 0,-3-5-41 10</inkml:trace>
    </iact:actionData>
  </iact:action>
  <iact:action type="add" startTime="40948">
    <iact:property name="dataType"/>
    <iact:actionData xml:id="d45">
      <inkml:trace xmlns:inkml="http://www.w3.org/2003/InkML" xml:id="stk45" contextRef="#ctx0" brushRef="#br0">10128 16751 92 0,'6'0'35'0,"-3"2"-27"1,-6-4-24 5,3-1-11 1,0 0 16 1,-3 1 12-1,3-1 44 1,0 1 20 0,0-1 4 1,0 3 1-4,0 0-23 3,0 0-11-1,0 0-21 1,0 0-8-7,0 8-2 5,3 5-3 2,-3 6-2 0,0 10 5-1,0 2 1 2,0 6 4-1,0 8 4-1,0-2-8 0,0-1-1 1,0-2-3-1,0-6 1 0,0-7-20 2,0-4-6-2,-3-7-39 0,0-5-17 1,-3-14-28 6</inkml:trace>
    </iact:actionData>
  </iact:action>
  <iact:action type="add" startTime="41264">
    <iact:property name="dataType"/>
    <iact:actionData xml:id="d46">
      <inkml:trace xmlns:inkml="http://www.w3.org/2003/InkML" xml:id="stk46" contextRef="#ctx0" brushRef="#br0">10229 16814 252 0,'27'8'96'1,"-21"-2"-75"0,0-4-10 3,-6-2-10 3,0 0-13 2,0 0 0-2,0 0 4 1,0 0 4-2,-3 5 3 2,-3 3 1-7,0 0 2 5,0 0 1 2,0 0 3 0,-3 0-3 0,-3 3-2-1,0-1-3 1,1-2 1 0,2 0-1-1,0 0 0-1,0 0 2 2,3 0 0 0,3 3 0 0,3 2 2-1,3 0 3 0,6 3 2 1,3 0 8 0,0 0 2 0,2 2 0 0,1 1 2-1,0-1-4 0,3-2-1 0,-3 3-8 1,0-4-4-1,0 1-4 1,-3-2 1-1,0-4-26 1,-4-2-9-1,-2 0-42 0,-3-5-15 2,-3-9 5 5</inkml:trace>
    </iact:actionData>
  </iact:action>
  <iact:action type="add" startTime="45903">
    <iact:property name="dataType"/>
    <iact:actionData xml:id="d47">
      <inkml:trace xmlns:inkml="http://www.w3.org/2003/InkML" xml:id="stk47" contextRef="#ctx0" brushRef="#br0">16632 16724 212 0,'-3'-2'79'1,"3"-1"-61"0,-3-2-5 2,3 2-5 4,0 0-5 2,0 1 1-2,3-1-5 2,0 1 1-3,0-4 0 2,-3 1 0-7,0 2 0 5,-6 3-7 3,-9 6 0-3,-9 9 1 2,-9 7 1 0,-8 7 0-1,-13 2 4 0,-8 4-2 2,-4-6 1 0,1-5 4-4,-4-6 3 2,1-7-2 2,-4-6-2-2,-2-7 6 1,-3-6 5 0,-1-11-4-1,1-5 0-1,-1-7-2 2,-2-14-1-1,3-11 5 2,8-2 6-2,7-14-4 1,8-4-2-1,12-6-3 1,10-6 0-2,5 6-2 5,9-2 2-6,6 2-4 2,6 0-2 0,6-6 2 2,9 4 0-2,3-4-4 0,6 1 1 0,6 0 2 2,5-3 1-1,7 10-1-1,6 6 1-1,5 0-4 3,10 3 0-2,9 5-1 1,8 2 0-2,15 8-9 3,9 11-3-2,16 8-15 0,8 14-4 1,0 15 12 1,-6 10 8-3,-6 14 23 1,-6 8 11 1,-9 13-13 0,-8 11-3-1,-1 20-6 1,-3 20-3-2,-8 12 3 3,-10 14 2-1,-11 0 9-1,-16-8 3-1,-11-16 0 2,-15-14 2 0,-15-7-8 0,-12-5-2-1,-9-6-3 1,-5 0 1-1,-7-5-2 1,-3-3-1-1,1-2-17 2,-1-3-9-4,3-5-70 11,6-1-47-8,19-15 56-2</inkml:trace>
    </iact:actionData>
  </iact:action>
  <iact:action type="add" startTime="50137">
    <iact:property name="dataType"/>
    <iact:actionData xml:id="d48">
      <inkml:trace xmlns:inkml="http://www.w3.org/2003/InkML" xml:id="stk48" contextRef="#ctx0" brushRef="#br0">2847 13883 324 0,'0'-3'121'1,"0"3"-95"0,3 3-6 2,-3-3-11 5,0 0-14 0,0 2 1-1,-3 4 0 1,0-1 2-1,3 3 1 2,0 0-2-8,0 0 2 5,3 2 1 1,3 4 0 0,3 4-3 1,12 6 0-1,9 5-1 1,0 5 0-1,5-2 0 0,4 3 0 1,0 2 3 1,0-3 0-3,-4 3 1 3,1 5 2-3,-3 1-3 3,-1 4 0-2,-2 4 3 1,0 4 1-1,-3 1-4 1,-3 2 1-2,-4 5-2 2,-2 1 0 0,-6 2 2 0,-3 0 0-2,-3-2 0 2,-3-9 2 0,-3-4-10 0,-3-6-2-1,-3-3-2 0,-3-8 2 1,-6-2 8 0,-3 0 3-2,-2-1-4 3,-1 1 0-3,-9 3 1 3,3 4 3-2,-3 6 0 0,1 8-1 1,2 11 5 0,0 15 4-2,6 3 8 3,3 5 7-2,6 11-2 1,10 13-1-2,2 6 4 2,2-6 4 0,4 0-5 1,0-8-2-3,0-5-12 2,-6-16-4-1,3-5-6 0,3-8-1 1,-3-3 1-1,6 0 2 1,-6 3 1-1,3-6 1 1,0-7-5 0,0-3 1-1,3-6 4 0,-9-2 5 0,3-2-5 1,3-4-2 0,-6 1 1 0,0 2 0-1,0 3-4 1,-6 0 1-1,3-2 4 1,-3-1 2-1,0-2 0 1,-3-3-1-2,0 0-12 2,-9-5-5-1,3-3 1 2,-2-3 4-2,-4-2-1 1,3-3 3-1,6-2-6 1,0-3-3 1,3-9-19-4,-6 1-8 2,9-18-30 2,-3-14-12-2,9-21-42 8</inkml:trace>
    </iact:actionData>
  </iact:action>
  <iact:action type="add" startTime="51036">
    <iact:property name="dataType"/>
    <iact:actionData xml:id="d49">
      <inkml:trace xmlns:inkml="http://www.w3.org/2003/InkML" xml:id="stk49" contextRef="#ctx0" brushRef="#br0">3118 17862 256 0,'-12'16'96'1,"1"-6"-75"0,-19 4-1 3,18-6-7 3,-6-3-7 2,-15 0-1 0,-5 1-10-3,-4-4-2 1,-9 1 4 2,-8-1 5-8,-10 4 7 4,-5-1-7 3,-15-2-1-1,-13-3-1 3,-11-6 0-4,-9-4 0 2,-9-3 0-2,-12-3-3 4,6-5 2-5,3-1 1 3,7-1 0-1,-1 1 0 1,17-4 0 0,4 5 2-1,12 0 1 1,6-1 1 0,14-1 0 0,7-1-2-2,5-3 1 1,13-2-4 1,11-8-2 0,0-5 2-1,15-11 2 0,4-8 0 2,2-10-1-2,-3-14 1 1,9-5-1-1,-3-8 0 1,3-10 0-1,0-9 0 0,3-2 0 0,6-3-3 2,-5-5 2-2,8-7 3 1,0-1 3-2,0-11-7 2,0-13 0 0,-6-10 0 0,0 0 3-3,-9-40-2 4,0 18 0-1,6 19 1 0,-9 21 2-2,6 6-1 2,3 5 2 0,0 5-4 0,0-11 0-1,6 1-10 2,3 10-5-4,9 24-1 3,0 21 0 0,3 18 18-1,0 14 11 1,6 10-3 0,-6 9 0-1,6 7-5 1,3 3-1 0,-7 2-1-1,4 4-2-1,3 4-2 3,0 3-1-3,0 3-1 2,6 5 3-1,-4 3 0 2,13 2 1-2,6 3 0 1,2 5 2-1,13 6 1 2,14 2 3-3,1 0-1 1,17 1 2 2,6 1 0-2,16 1 1 0,8 0-2 1,6 0-1-1,6 0-1 1,0 0 2 0,2-3-3-1,4-2 0-1,-6-1-1 3,-3 1 1-2,-9-6-4 1,-8-5 0-1,-10 0 1 1,-6-3 2-2,-9-2-1 3,-5-3-1-2,-16 0 1 2,-5-2 1-3,-4 2-1 1,-20 0 2 0,0 3 4 2,-12-1 6-3,-4 4-3 2,-5 4 2 0,-3 9-7 0,0 10-3-1,0 11-1 1,0 15-1-1,3 17 0 1,-9 13 2-1,3 15 3 1,0 14 4-1,-3 10-4 1,-4 14-1-1,-4 0 4 1,2 2 3-1,-6 6-6 2,6-9-1-3,0-4 0 2,6-6 2-1,-4 0-3 1,4-5-2-1,6-3 0 1,-3-3-1-1,3-5 0 2,-9-7 2-3,3-4-3 3,-6-5 0-3,0 1 3 2,3 4 3-1,0-4-7 2,-3-12 0-3,3 1 2 2,0 5 2-1,0 11 0 2,3-6 1-3,3 6-4 3,-3-1 0-3,3 6 3 1,0 11 1 1,0-6 5 0,0-8 3-1,-3-5-4 1,-1-8-2-1,-2-8-9 1,3-16-3 0,-6-10-5-1,0-8 0 1,3-9-3-1,3-4 0 0,-6-6-10 2,3-5-2-3,6-5-47 2,3-17-21 0,9-18-26 7</inkml:trace>
    </iact:actionData>
  </iact:action>
  <iact:action type="add" startTime="53064">
    <iact:property name="dataType"/>
    <iact:actionData xml:id="d50">
      <inkml:trace xmlns:inkml="http://www.w3.org/2003/InkML" xml:id="stk50" contextRef="#ctx0" brushRef="#br0">3130 13896 192 0,'0'-3'71'1,"0"1"-55"-1,-3-6-13 5,3 8-11 3,-3-3-1 0,3 0 3-2,0 1 12 3,0-1 6-2,0 0-5 1,0 1 11-7,0-1 5 5,0 3-3 1,0 0-1 2,0 0-9-3,0 0-2 1,0 5-4 1,0 6-1 0,0 10-1 0,0 16-2-1,0 14 3 2,0 12 2-3,0 27-2 3,0 13-2-3,-9 8 0 2,3 11-1-1,-3 10 2 1,4-2 1-1,-1 5-6 1,3 2 0 0,3 4 1 0,3 2 1-2,5 2 3 2,4-2 3-1,3-8 0 1,-3 0 0-2,-3-8-6 3,0-13-1-2,-6-9 7 2,0 1 6-2,-3 0-5 0,0-5-1 0,0-6-1 1,6-2 2-1,-3-1 3 2,3-2 5-3,6-5 3 3,-9-9 2-2,3-1-2 0,3-9 2 0,-3-3-12 2,0-2-5-3,-1-3-1 2,1-5-1-2,3-5 0 3,-6 7 0-2,3-10 2 0,-6-2 1 1,3-6-1 0,0-3 1-1,0-7-4 1,0-4-2 0,0-4 2-1,3-1 0-1,-6-4 1 2,0-4 0 0,0-2-14 0,0-3-5-1,3-23-85 8,0-22-36 0</inkml:trace>
    </iact:actionData>
  </iact:action>
  <iact:action type="add" startTime="53844">
    <iact:property name="dataType"/>
    <iact:actionData xml:id="d51">
      <inkml:trace xmlns:inkml="http://www.w3.org/2003/InkML" xml:id="stk51" contextRef="#ctx0" brushRef="#br0">3231 13451 100 0,'0'3'38'1,"6"2"-29"0,-6 6 8 5,0-3 2 2,0 8-3-1,0 10 1-1,0 14-3 2,0 10 1-1,0 8 1 1,3 14 2-1,-3 5-10 1,0 2-2-7,6 0-2 5,-6 1 0 3,3 12 2-2,0 6 6 1,3 5 2-1,3 6-1 1,-6 5 2-1,3 2-2 0,6 0 0 0,-9 1-5 2,3-1 0-2,-3-2-3 1,0-5 0-1,0-4-3 1,0 1 1-1,6-3 0 1,-6-2 1-1,3-3 4 0,6-3 5 0,-3-2-7 2,-1-3-1-2,4-11-1 1,-9-8 2-1,3 6-1 1,0 8 0 1,0 7-6-3,-3-2 1 0,3 0 9 3,0 0 3-2,0 6 1 1,3 1 0-1,0-4-1 1,3-3 2-1,-12-5 2 1,9-6-1-1,-9-5-5 2,0-8-4-3,0 0-1 2,0-15 1-1,0-12-19 1,0-9-5-1,0-9-21 1,0-5-7-1,3-6-34 1,-3-10-13 0,9-5-20 5</inkml:trace>
    </iact:actionData>
  </iact:action>
  <iact:action type="add" startTime="59265">
    <iact:property name="dataType"/>
    <iact:actionData xml:id="d52">
      <inkml:trace xmlns:inkml="http://www.w3.org/2003/InkML" xml:id="stk52" contextRef="#ctx0" brushRef="#br0">1645 16846 100 0,'-6'3'38'1,"6"-1"-29"0,0-4 3 2,0 2 1 4,0 0-2 1,0 0 3 0,0 0 2 0,0 0 2-1,0 0-8 1,0 0-3-2,0 0-4 3,0 0-5-8,0 0-1 5,0 0 4 2,0 0 3-1,0 0 1 1,0 0 2-1,0 0 5 1,0 0 4-1,0 2 1 2,0-2 1-3,0 0-5 2,0 0-3-1,0 0-1 1,0 6-1 0,6-1-4 0,-6 3-1-2,3 0 1 2,-3 5 0-1,3 3 0 1,3 0 0-1,-6 0 2 0,9 2 1 1,-9-2-1-1,6 0-1 2,0-6-6-2,-6-2 1 1,3-5-18-1,-3-6-8 0,0-7 7 2,6-9 3-1,-6-2 10-1,0-3 3-1,3 1 3 2,3-1 0 0,-4 5 4-1,-2 3 5 1,3 3-3-1,3 3-1 1,-6 2 0-1,3 2 1 1,3 1-3 1,-6 2-2-3,0 1 0 0,0-1-1 2,0 0 0 0,-6 6 0-1,3 5 0 1,3 5 0-1,-9 8 2 1,7 6 1 0,-7 7-1-1,-6 3 1-1,3-2-2 3,3-1 2-2,3-5-9 1,-3-5-1-1,0-3-1 1,9-2 0-1,-6-6-15 1,6 0-8 0,6-2-34 6,3-3-40-7,3-3 33 1</inkml:trace>
    </iact:actionData>
  </iact:action>
  <iact:action type="add" startTime="60074">
    <iact:property name="dataType"/>
    <iact:actionData xml:id="d53">
      <inkml:trace xmlns:inkml="http://www.w3.org/2003/InkML" xml:id="stk53" contextRef="#ctx0" brushRef="#br0">2002 16875 84 0,'-9'0'33'1,"9"3"-26"0,-3-6 11 5,3 6 6 0,-9-1-9 1,0 4-1 1,0 4-4 0,-2 1 1-1,-1 2 3 1,3 0 1-2,-9 3-8 3,0 0-2-8,3 0 1 6,-6-3-5 0,0 0-1-1,4-2 0 3,-1 0 2-2,3-3 5 1,-6-3 4-1,6 0-4 1,0 0 1-1,6 1-3 1,-3-4 0-1,3 1-1 2,3 0 2-3,3-1 6 1,1 1 2 1,-4 0-3 0,6-1 1-1,0-2-7 1,0 3-3 0,0-3-1-1,0 0-1 1,0 0-7-2,0 0 0 2,0 0 1 0,0 0 3-1,0 0 0 1,0 0-1-2,0 0 5 3,8 5 3-2,1 6-1 2,0 2 0-2,12 5-1 1,0 4-2-1,0 4 7 0,3 3 5 1,2 0 0-1,-5 0 3 0,0-2-8 2,-3-3-4-2,3-3-18 0,-9 0-7 1,6-5-44-1,-6-6-18 1,5-2 0 6</inkml:trace>
    </iact:actionData>
  </iact:action>
  <iact:action type="add" startTime="61441">
    <iact:property name="dataType"/>
    <iact:actionData xml:id="d54">
      <inkml:trace xmlns:inkml="http://www.w3.org/2003/InkML" xml:id="stk54" contextRef="#ctx0" brushRef="#br0">16281 16888 156 0,'0'16'57'1,"0"-13"-44"0,-12 2-6 2,6 0-4 5,-6 3-3-1,-9 0 2 1,-9 0-1 0,-5 0-1-1,-7-5 1 1,-6-3-1-7,-8-3 0 6,-7 1 0 1,-5-1 2-1,-4-2-3 0,1-3-2 1,-6-3 2 0,-7-7 0-1,-2-9 1 1,2-2 0-1,1-5 6 1,3-9 4-1,2-4-1 1,7-4 2-1,5 1 9 3,10-5 5-5,8-1 0 3,10 0 2-1,5-7 0 1,12-1 1-1,6 1-9 1,12-1-1-1,3-2-9 1,6 0-1 0,9 0-6 0,6-8-2-2,9 2 0 2,2-2 0-1,7-8-9 1,3-8-2-1,5-7 1 0,10-1 4 0,5-3-2 1,7-7 3-1,2 2 1 3,4 3-1-4,8 2 1 2,6 6 3-2,7 2-2 3,-7 11-1-2,0 11 0 1,0 15 0-1,1 16 3 0,-4 19 0 2,0 21 1-2,-2 24 2 0,2 18-3 1,0 14-2-1,-5 21-1 0,-7 13 3 1,-8 5 0 0,-4 8 3-2,-8 11-1 2,-4 13-1 0,-5 0-2 1,-6 3 1-3,-7 2 3 2,-8-5 1-1,-12 0 1 1,-9-3 2-1,-9 3-3 1,-6-10 0-1,-6-4 1 1,-8-7 0 0,-10-8-2-1,-12-11 1 0,-5-10-4 1,-10-5 0-1,-2-9-1 1,-7 1 0-1,-5-1 2 1,-6-7 2-1,-1-6-6 1,1-5 1-1,2-8 1 2,-2-11 1-3,0-10 3 3,-4-10 3-3,7-14 0 2,3-11 0-1,-1-13-3 0,-2-7 1 0,6-12 0 2,2-7 3-1,7-11-1-1,8-5 2 0,12-2-4 1,10-12 0-1,8-10 8 0,12-10 2 1,9-14 0 0,12-39 2-1,12 2-8 1,12 0-2-2,11 3-1 4,13 3 2-4,11 2-3 2,13-3-2-1,17 4-5 1,15-1-2-1,0 8-8 1,12 16-4-1,3 19 5 1,0 33 3 0,6 25 6-1,12 24 2 1,-6 31-1-1,3 32 2-1,-6 27 1 3,-12 20 0-2,-18 35 0 1,-23 16 0-1,-19 24-3 1,-26 21 0-2,-24 16 4 4,-21 2 1-3,-18 3-18 1,-24-13-7-2,-20-21-54 2,-12-27-25 0,-4-37 9 6</inkml:trace>
    </iact:actionData>
  </iact:action>
  <iact:action type="add" startTime="73211">
    <iact:property name="dataType"/>
    <iact:actionData xml:id="d55">
      <inkml:trace xmlns:inkml="http://www.w3.org/2003/InkML" xml:id="stk55" contextRef="#ctx0" brushRef="#br0">11747 6167 188 0,'0'-13'71'0,"0"13"-55"0,0 6-9 6,0-6-6 2,0 0-19 0,0 0-3-1,3 2-5 1,3-2-1-1,3 0 8 2,3 3 4-2,0 2 9 0,3 3 3 0,0-8 11 1,0 3 5 0,0-1 13 0,-1 1 6-2,4-3-3 1,0-3-3 0,0 3-14 3,6-2-8-4,3-1-2 5,2-2-5-11,1 2 2 4,3 0 1 5,0 1 2-2,-1-3-1 0,1 5-1 1,0 0 1-2,0-3-1 2,2 0 2 3,1 3 1-7,0-2-4 4,2 4-1 0,1 4 1-1,3-1 0 0,0-5 1 2,5 2 2-3,1 1-3 3,-1 0 0-2,1 2 1 0,6-2 0 0,-1-3 2 2,1 0 1-3,-1 0-4 3,1 2 1-2,2-2 2 0,1 3 1 1,0-3-4-1,2 5 1 1,1-5 2 0,2 0 1-2,-2 0-1 1,-1 0 1 1,4 0 0 0,-1 3 1-1,4-3-2 1,-1 0-2-1,1 0-2 1,-1 3 1 0,1-3 1 0,-1 2 2-2,1 3-1 2,-1 1 2-1,7-1-4 1,-4 0 0-1,0 3 1 1,1-2 2-1,-4-1 1 1,1 3 1 0,-1-6 0 0,1 1 0-2,-1-3-2 1,1 0-2 1,2 0 3 1,4 0 2-3,-4 3-4 2,4-1-1 0,-1-2 0 0,3 3 2-2,1 2-3 3,-4 6-2-2,-2-8 4 1,2-1 1-2,1 1-3 3,2-3 1-2,3 0 2 1,1 0 1-1,-1 0 1 0,10-3 2 0,2-2-3 3,6 0-2-5,0 2 0 3,7-2 1 0,2-3 1-1,9 0 3 0,-3 3-3 1,9-3 0 0,3-3-1 0,3 3 1-1,3 0-2 1,36 0-1-1,-9 3 1 1,-4 8-1-2,-5-1-3 3,0 1 0-2,0 2 4 0,-3-5 1 0,-6 0-3 2,-3 3 1-2,0-3 0 2,0 0 2-4,2 2-3 3,-2 6-2-1,-3-2 4 2,-3 4 1-3,-6 1-3 2,-5-1 1 0,-10-2 2 0,0-2 1-1,-6-1-4 1,-6 3-1-1,-5 0 3 0,-4-6 3 0,-6 1-1 2,-5 0 0-3,-4-1-1 2,-8 1 1-1,-4 0-2 2,-11-3-1-2,-10-3 7 1,-8-2 3-1,-6-1-3 1,-6-1-2-2,-3-1 0 2,-6-6 1 8,0 4-3-9,-6 2-4 1,0 0 0-1,-3-3-1 1,0 1-2-1,0-1 3 1,0-2 2-2,0 0-2 3,0-3 0-1,0-3 1-1,0-2 2-1,0-3-1 3,3-2-1-2,0-3 1 2,3-6-1-3,-1 1 0 3,7-3 2-3,0 3-3 1,0-6 0 1,0-3 1 0,-3 1 2-1,0 0-1 1,-3-3-1-1,-6 0-6 0,-3 0-1 3,-3 3-2-4,-3-1 3 0,-3 6 4 3,-6 0 3-2,0 0-2 1,-2 0 0-1,-4 3 1 1,-6-1 0-1,-6 1-7 0,-2-1-3 0,-4 4 6 4,-3 4 3-6,-5 6 0 2,-1 3-2 1,0-1-1-1,-5 3 0 1,-10-2-2 0,-5 2 1-1,-9 3-2 1,-7-3 0 1,-5 0 1-3,-3 3 2 0,-6 7 2 3,-4-2 1-2,-2 3 1 2,-9-6 0-3,-3 9-3 2,-6-3 2-1,-6-1 1 2,-12 1 2-3,0 0-1 2,-2-1-1-1,-4 4-2 1,0-1 1-2,-6 3 1 3,-3 0 0-2,1-5 0 1,-7 5 2-2,0 0-1 3,-6-3-1-1,1 3 1 0,-4-3-1-3,-2 1 0 4,-4 2 0-2,3 0 0 1,4 0 0-1,-1 0 0 2,-3-8 0-3,-5 8 0 2,2-5 0-1,-5-1 0 2,-1 1 0-3,-2 2 0 1,-4-5 0 0,10 3 0 2,2 0 0-2,9 0 0 1,4 2 0-1,8 3 0 1,6 3 0 1,3-1 0-3,0 6 0 1,-5-5 0 1,2-1 0-1,-3 6 2 1,0-5 1-1,3-3-1 1,4 3-2 0,5-1 1 0,9-4-1-2,3-1 0 3,9 0 0-2,3-2 0 0,0 0 0 0,6-3 0 1,2 0 0 0,1 0 0-1,6-3 2 1,3 1-3-1,6 7 0 2,2-5 1-2,1 3 0-2,9 0 0 4,5-1 2-2,4 4-3 1,9 2 0-1,5 0 1 2,9 0 0-3,10 0 2 3,5 2 1-3,3 4-1 4,6-1-2-4,7-2-2 1,-1 7 1 0,3 1-1 1,0 5 0 0,3 5 0 0,3 3 0-2,0 7 0 2,0 9 0 1,4 2 2-3,-1 9 0 1,3 7 0 2,0-5 0-3,0 2 0 3,3 6 0-3,0 0 0 3,0 5 0-2,0 3 0 1,0-6 0-2,3-2 0 4,0-8 0-4,-3-5 0 1,0-8 2 1,0-6-1-1,3-5 2 1,0-5-2-1,0-3-1 1,3 0 1-1,0-5 1 2,3-3-1-1,6 3-1-3,3 3-2 4,2 2 1-2,7 3-1 0,3 2-2 1,0 1 0-1,6-4 3 1,5-1 0 0,10-7 1-1,8-7-3 2,16-2 2-3,14-6 5 1,10-3 2 1,8-2-2 0,6 5-3-1,12 2 0 1,0 6-1-1,12 3-3 1,6 0 0-1,3-1 4 1,11-2 1-1,4-8 0 1,6 3-2-1,11 2-2 1,13 3 1-1,23 2-56 8,16 14-66-7,5-5 23-1</inkml:trace>
    </iact:actionData>
  </iact:action>
  <iact:action type="add" startTime="107951">
    <iact:property name="dataType"/>
    <iact:actionData xml:id="d56">
      <inkml:trace xmlns:inkml="http://www.w3.org/2003/InkML" xml:id="stk56" contextRef="#ctx0" brushRef="#br0">6601 14462 272 0,'12'-13'101'1,"-6"2"-78"0,0 1-11 1,-6 7-9 7,0-2-5-2,0 0 1 1,0-1-4 0,-3 4-1-1,-3 2 3 2,-3 8-6-8,-6 10 2 4,-3 14 1 3,-6 13 1-2,0 2 3 3,-5 12 1-3,-7 4 7 4,-6 3 4-4,-5 3-3 2,-7 2 1 0,-2 1 8 0,-4 5 5-1,3 5-7 1,-2 0-3-2,-4 0-4 3,-2 0 0-2,-1 2-4 1,-2 6 0-2,0-2-1 3,-7-1-2-3,1-2 5 3,-1-1 1-2,4-2 2 1,-1-2 0 0,10-9 0-1,5-7 0-1,10-6 0 2,5-5 2 0,6-6 1-1,7-7 1 0,5-8-9 1,6-3-3 0,3-8-26 0,6-8-7-2,-3-5-74 9,6-21-75-8,6-24 56 1</inkml:trace>
    </iact:actionData>
  </iact:action>
  <iact:action type="add" startTime="108491">
    <iact:property name="dataType"/>
    <iact:actionData xml:id="d57">
      <inkml:trace xmlns:inkml="http://www.w3.org/2003/InkML" xml:id="stk57" contextRef="#ctx0" brushRef="#br0">4815 14195 192 0,'0'-5'71'1,"3"5"-55"0,0-6-5 4,-3 6-5 2,0 0-4 1,6-2 1-1,-6 2-1 1,3 2-2-1,3 4 1 0,0-1 1-6,3 3 3 5,3 5 0 5,2 6 0-7,7 7 3 4,0 8 3 0,9 6-4 0,0 5 1-1,-4 3 6 0,7 2 3 1,9 0-2 1,-3 1-1 0,2 1-4-3,7 4-1 1,5 5-1 1,1 0 0-1,6 2-4 1,2 1-1-1,1-3 1 1,-1 2 2-1,4 1 1 1,-10 2 3-1,4-3-1 3,-4 1 2-6,-2-1-2 5,-1-2 0-2,1 0-5 1,2 5-1 0,-2-2 1-1,0-4 0 0,-4 1 4 1,4 0 3 0,-7 0 2-1,-2 0 3 0,-3 5-7 1,2-2-1-1,-8-6 5 2,3-3 1-3,0-4 1 2,-7-6 1-1,-2-6-2 1,-3-4-1-1,-3-6-10 3,-1 2-1-5,-5-4-11 3,-3-11-4-1,0-3-37 2,-3-5-15-2,0-3-57 1,3-7-23-2,0-1 28 9</inkml:trace>
    </iact:actionData>
  </iact:action>
  <iact:action type="add" startTime="109091">
    <iact:property name="dataType"/>
    <iact:actionData xml:id="d58">
      <inkml:trace xmlns:inkml="http://www.w3.org/2003/InkML" xml:id="stk58" contextRef="#ctx0" brushRef="#br0">6976 16931 212 0,'-18'18'79'1,"0"-5"-61"0,-12 1-5 3,13-9-5 3,-10 0-12 2,-12 1 1-2,-6-1 1 1,-8 0 3-1,-4 0 0 1,-5 1-1-7,-4-1 1 5,-8 3-4 2,-3 3 2 0,-7-1 3 0,-2-2 1-1,-9-3-4 1,-1-2 1 0,-11-6 2-1,0-2 1 0,-3-8-1 1,-3-3-2 0,-3-5-2-1,3-6 1 0,2-4 3 1,1-9 1 0,3-8-1-1,6 1-2 0,3-9 1 1,5-5 1-1,1-2-1 1,3-3-1-1,9-1 1 2,2-7 1-3,7 0 1 3,5 0 3-3,7 0-3 3,5 0 0-3,4 0 1 2,11-3 2 0,0-2 6 0,9 2 2-1,10-5-1 0,8 0 2 2,0-3-4-3,9-2 1 2,3 5-1 0,9 0 1-2,6 0-2 2,5-3 1 0,13-23-2-1,6 10 0 1,0 3-3 0,8-3 1-2,10 0-2 3,5-3 2-3,7 9-4 2,2-1 0 0,4 3 1 0,11 6 0-1,3-1 0 1,6 11 0-1,4 8-2 1,5 7 1 0,6 4-2-1,6 7-1 0,3 6-2 1,9 10 1-1,0 11 1-1,-3 8 0 2,3 10-5 0,6 8-1-1,0 11-4 2,-6 8-1-4,6 3 1 3,-6 12 4-1,-9 17 3 1,-9 13 2-1,-3 13 1 0,-6 16 2 1,-2 23-3 1,-13 9 0-2,-12 13 3 1,-11 18 3 0,-12 3-4-1,-13 8-1-1,-11 0 4 3,-9-5 2-3,-9-3 0 2,-9-11-1-1,-6-7-1 2,-9-3 0-3,-9-14 2 2,-9-17 1 0,-2-9 1-1,-4-5 0 0,-3-6 0 2,1-18 0-2,2-8 0 0,3-10 0 1,3-6-2-1,7-13-1 1,2-8-10-1,9-7-2 2,6-7-38-2,0-4-18-1,6-14-88 10</inkml:trace>
    </iact:actionData>
  </iact:action>
  <iact:action type="add" startTime="110337">
    <iact:property name="dataType"/>
    <iact:actionData xml:id="d59">
      <inkml:trace xmlns:inkml="http://www.w3.org/2003/InkML" xml:id="stk59" contextRef="#ctx0" brushRef="#br0">6675 17645 272 0,'3'3'101'1,"-3"-1"-78"-1,-3-2-7 5,0 0-6 3,0 0-9 0,-6 0 2-1,0 0 0 3,-2-2 1-5,-4-1-2 4,0-5-2-8,-3 0 3 4,0-5-2 3,3-6-1 0,0-4-8 0,3-6-3-1,6-3-1 0,4-3 0 1,2 1 0-1,5 2 0-1,4 3 7 3,3 5 2-1,3 3 9 1,0 8 6-2,3 5 3 1,3 5 0-1,0 6-1 1,-1 2 1-1,1 3-2 2,0 3 2-4,-3 2-10 4,-3 0-3-2,-3 3-4 0,-6 8 0 1,-3 5 2 0,-6 8 0-2,-9 3-3 2,-6-1 0-1,-6 4 8 1,-9 2 6-2,-2-3-3 2,-7 3 0 0,-3-3-4 0,-5 9-3-2,-1-4 2 2,1-2 0-1,2-5-8 1,0-3-2 0,7-8-27 1,-7-5-13-3,12-8-79 9</inkml:trace>
    </iact:actionData>
  </iact:action>
  <iact:action type="add" startTime="110847">
    <iact:property name="dataType"/>
    <iact:actionData xml:id="d60">
      <inkml:trace xmlns:inkml="http://www.w3.org/2003/InkML" xml:id="stk60" contextRef="#ctx0" brushRef="#br0">6157 17661 280 0,'-17'42'107'1,"-1"-18"-83"0,-9 13-3 3,12-18-7 4,-6 7-10 0,-6 9-1 0,-5-1 3-2,-4 3 1 3,-3 0-3-2,1-3-1-6,2-2 3 5,3-3-3 2,0-2-2-1,7-6-22 1,5-5-9-1,15-22-170 17,9-17 71-18</inkml:trace>
    </iact:actionData>
  </iact:action>
  <iact:action type="add" startTime="111074">
    <iact:property name="dataType"/>
    <iact:actionData xml:id="d61">
      <inkml:trace xmlns:inkml="http://www.w3.org/2003/InkML" xml:id="stk61" contextRef="#ctx0" brushRef="#br0">5729 17642 280 0,'-9'22'107'1,"6"-14"-83"0,-6 2-3 1,6-2-4 6,-3 0-11 1,-3 0 2-2,0 0-5 1,0-3 0-1,-3-2-1 2,0-6 1-8,0-2 2 4,4-3-9 2,-7-3-2 1,6-5-6 0,0-2 0-1,6-3 1 1,0 0 5-1,3 2 3 1,3 3 4-2,3 3 11 2,0 2 7 0,0 3 1-1,6 3 0 0,0 0-6 2,-1 2-1-2,1 6-10 1,0 2-4-2,0 6-3 3,0 7 0-3,-3 6 0 4,-3 10 3-4,-3 4 2 2,-3 4 4-1,-3 3 2 1,-6 2 1-1,-6 1 0 1,-6-6 2-1,-3-5-7 1,-5-2-2 0,-4-6-6-2,0-5-1 2,0-6-8 0,4-2-2-2,2-5-31 3,-3-6-14-2,12-10-67 8</inkml:trace>
    </iact:actionData>
  </iact:action>
  <iact:action type="add" startTime="111554">
    <iact:property name="dataType"/>
    <iact:actionData xml:id="d62">
      <inkml:trace xmlns:inkml="http://www.w3.org/2003/InkML" xml:id="stk62" contextRef="#ctx0" brushRef="#br0">5327 17619 304 0,'6'47'115'1,"-6"-31"-89"0,-3 11-6 2,0-12-8 5,-3 1-8-1,-6 3 0 1,-3 2 0 0,-3 3 2-1,-3 2-3 1,1-5 0-7,-1 1 3 5,3-4-5 2,-3 1-3-1,3-1-8 1,0-5-4-1,4-5-28 0,-1-5-10 2,0-8-46 5,6-14-42-7,3-5 53 1</inkml:trace>
    </iact:actionData>
  </iact:action>
  <iact:action type="add" startTime="111793">
    <iact:property name="dataType"/>
    <iact:actionData xml:id="d63">
      <inkml:trace xmlns:inkml="http://www.w3.org/2003/InkML" xml:id="stk63" contextRef="#ctx0" brushRef="#br0">5151 17423 264 0,'-12'8'101'0,"6"-3"-78"1,-5 3 11 4,5-3-1 5,-3 1-14-4,-3 2-1 0,-3-1-4 2,-3 4-1 0,-3 2-7 0,0 0 7-7,1 6 4 5,-1 2-3 1,0 0 0 0,0 3-2 2,0 0 2-2,3 0-9 3,3 2-3-5,4 1-4 3,2-1-2-1,0 3 0 2,3-2 3-3,0 2 0 3,0 3 1-2,0-6 0 0,3 0 0 2,-6-2-3-3,3 0 2 1,0-3 1 2,-3 0 0-3,0 1-3 3,-3-4 2-3,-3-2-1 2,0-3 0 0,-5-2 4-1,-1-1 1 0,0-4-6 3,0-4-2-4,-3-2 2 1,4-2 3 1,-1-4 1-1,0-2 2 1,-3-2 0 0,3-3 3-1,0-3-3-1,3-3-2 3,-2 1 0-1,5-3 1-2,3-1 1 2,3 4 3 0,3-1-1-1,3 1 0 0,6-3-1 1,3-3 2-1,9-8-10 2,0-5-4-2,11-16-23 1,7-16-7-1,0-10-45 0,3-6-19 1,-7 1-26 7</inkml:trace>
    </iact:actionData>
  </iact:action>
  <iact:action type="add" startTime="112409">
    <iact:property name="dataType"/>
    <iact:actionData xml:id="d64">
      <inkml:trace xmlns:inkml="http://www.w3.org/2003/InkML" xml:id="stk64" contextRef="#ctx0" brushRef="#br0">3898 17246 240 0,'-3'5'90'0,"3"-5"-70"1,-6-5-18 4,3 2-13 3,0-5-2 0,0-3 3 0,3-4 12-1,3-1 8 1,3-3-4-1,0 1 6-6,3-1 3 6,6-2 6 1,6 0 2-1,6 0-4 2,-7 2 1-3,10 1 4 0,0 2 2 3,0 2 0-3,0 1-1 3,2 3-6-2,7-1-1 1,3 3-6 0,2-2 0-1,4 2-5 1,3 2-2-1,-1 1 0 1,1 2-1-1,-1 1-2 1,1-4-2-1,0 1 1 1,8-3-1-1,-8 3 0 0,2-3 2 1,4 0-1 1,-4-3 2-3,7 3-4 2,-1-2 0-1,7 2 1 1,5 3 0-2,4 2 2 1,2 0 1-6,4 3-1 14,5 0 1-14,0 0-4 9,3 3-2-9,1 5 2 14,2-3 0-14,-3 1 1 13,1 1 0-13,-1 4 0 14,-3 2 2-14,1-2-6 13,-7-1 1-13,0 4-1 14,-2 2 2-14,-1 5 1 14,-3 5 3-9,-5 3-6-5,-1 6 1 14,-5 2 3-14,-4 2 2 13,-2 1 2-13,0 2 0 14,-7 1-2-14,-5 4 1 14,-4 6-2-14,-2-2-1 0,-6-1 1 12,-6 0-1-12,-3 0-3 20,-7-2 0-20,-5 2 2 0,-3 3 0 13,-3 3-2-13,-6 5 0 14,-3-1 2-14,-3-1 2 13,-6-1 0-13,-3-3-1 14,-2 1-2-14,-4-3 1 14,0 0 1-14,-3-3 0 13,0-5-7-7,-2-5 0-6,-4-3-2 14,-3-5 1-14,0-1 0 13,-2-2 0-13,-7-5-4 14,0-3 0-14,-5 1-1 13,-4-7 3-13,-3-1-1 14,-2-1 0-14,-1-2-1 14,1 2 0-9,-4 0 4-5,1-2 5 13,-4-1 2-13,-11 3 1 14,2 1 0-14,4-4 0 14,-1-5 2-14,4 3 1 13,-1-5-4-13,1 2-1 0,2-2 3 13,-2 0 1-13,-4-3 0 14,4 0-2-9,-3 0 3-5,-1-3 2 14,-2 3 2-14,-4 0 3 13,4 0-1-13,-1-3 0 14,4-2-5-14,-4 0-1 14,1-3 3-14,0-3 3 13,-1-2-2-13,-1464-3 1 14,2938 0-5-9,-1467 0-2-5,-1 1 4 14,-2-4 1-14,5 0-5 13,1-4 0-13,2-4-1 14,-2-5 2-14,2-5-1 14,1-2 2-14,-1-4-2 13,4 4-1-13,-1-1 1 14,6-5 1-9,1 3 1-5,5-1 3 14,9-4-1-14,1-6 2 13,8-3 0-13,6 1 3 14,3-1-1-7,6 1 0 0,3 12-5-2,9-18-1 1,0 16-1 1,6-31-2 0,3 20 1-1,27-34-1 1,15-10-22 0,20-25-8-1,18-18-78 1,33-26-33-1,0-24 6 7</inkml:trace>
    </iact:actionData>
  </iact:action>
  <iact:action type="add" startTime="127137">
    <iact:property name="dataType"/>
    <iact:actionData xml:id="d65">
      <inkml:trace xmlns:inkml="http://www.w3.org/2003/InkML" xml:id="stk65" contextRef="#ctx0" brushRef="#br0">7943 10329 132 0,'3'-2'49'1,"-3"4"-38"0,0-2-1 2,0 0-3 6,0 0-8-1,0 0-1-1,6 3 1 1,0 0 0-2,0-3 1 3,3 0 0-9,3 0 2 7,0 0-1 1,0 0-1-1,3 0 5 1,0 0 4-1,-1 0-5 0,4 0-2 0,3 0 1 2,3 0 0-2,3 0 1 0,0 0 2 2,5 0-5-2,1 0-1 0,6 0 2 2,-1 0 1-3,4 0-4 3,0 2-1-3,2 1-2 2,4 2 0-1,3 1 0 2,2-1 0-3,4 0 0 2,-1 0 3-1,4 1 0 1,2 2 3 0,4 0-1-1,2 2-1 0,-2 1 1 1,5-1-1 0,1 1 0-1,-1-3 0-1,1 0-3 3,2 0 2-3,-3 0 1 3,4 2 0-2,-4-2 0 0,1 0 2 1,-4 0-1-1,1-3 2 2,-1 1-4-2,-2-4 0 1,2 1 3-1,0-3 1 0,7 0-1 1,-4 0 1-1,4 0-2 1,-1 0-1-1,1 3 1 1,2-1-1 0,0 1 0-1,4 2 2 0,-1 0-1 1,0 1 2-1,1-1-4 1,2 3 0-1,1-3 1 1,-1 3 2-1,0-3-3 1,1 3 0-1,2-2 5 2,3-1 5-3,3 0-10 2,4 3-1-1,5 0 1 0,0-3 0 1,21 1 3 0,-6 2 1-1,-3-3-4 1,0 0 1 0,1-2 0-1,-1 2 2 0,0-2-3 1,0-1 0-1,0 1 5 1,0 2 2-1,6 3-5 1,6 0 0-1,-3 3-1 1,0 2 0-1,-3-2 0 2,3-3 2-3,-6 0-1 1,3 0-1 1,4-3 1 0,-4 0-1-1,-3 0-3 2,3-2 2-3,0-3 1 2,0 0 0-1,-6 3 0 1,6-1 0-1,-6-2 0 1,0 0 0-1,-3 0 0 1,3 0 2-1,-2-2-1 1,-1-1-1-1,0 3 1 2,0 0-1-4,0-3 0 5,-3 1 2-4,-3-1-3 2,-8 0-2-1,-7-2 2 1,-3-5 2-1,-8-4 2 1,-10 1 1-1,-5-3 0 2,-4-2 0-2,-5-6 0 1,-4-3 0-1,-2-2-2 1,0-2 1-2,-7-6 4 3,1-3 4-3,-3-5 0 2,-4 3 1 0,-2-3-4-1,-3-3 0 0,-3-2-7 1,-3-3-3-1,-7 0 1 2,1 3 0-3,0-1 3 2,-6 4 1 0,-6 4-6-1,-3 4 0 0,-3 2-1 1,-3 2 2-1,-3 3-1 1,0 1-1 1,-6 2 3-3,-3 2 0 1,-3 1-4 1,-5-1-1 0,-7 3-4-1,-9 1-1 1,-8-1 3 0,-7-3 3-1,-9 1-2 0,-8 2 2 1,-3 3 3 0,-10 0 1-1,1 0 1 0,-6 5 0 0,-4 2 0 2,-11 4 2-2,0-1-1 0,-6 1-1 1,-9 2-2 0,-6-3 1-1,-6-2 1 0,-6 2 0 0,0 3 0 2,0-5 0-2,0 0 0 1,0 0 2-1,0 2-3 1,-3 1 0-1,-3 2 1 1,4 2 0-2,-4 1 0 5,-3 2 2-6,-3 3-1 3,0 3-1-1,0 2-2 1,4-2-1-2,-7 2 2 2,-6 1 2 0,-6-4 0 0,4-2-1 0,-1 3 1-1,0 0-1-2,0-1 0 5,-2 3 0-4,2-2 0 2,3-3 0 0,-3 3 0 0,-2-1 0-1,-1 4 0 1,0-1 2-1,1 3-3 1,5 5-2-1,3 0 4 0,6 1 1 1,3 1-3-1,3-4 1 1,4-6 0 0,2 1 2-1,0-4 1 1,9-2 1 0,3 0-5-2,3 3 1 1,3 0-2 2,5-3 0-3,1-3 4 2,12 6 3 0,3-1-7 0,3-2-3-1,8-2 5 1,7-4 4-1,9 1-4 3,8 0 0-5,7 2 4 2,8 0 2 1,6-2-2-1,4 2-3 1,5 1-3-1,6 2 1 2,3 8-1-2,-3 13-2 1,1 13 0-1,2 14 0-1,0 8-4 3,0 4-2-2,0-4 0 1,1-6 4-1,-1-2 3 1,3 2 4-1,0 0-2 1,3 1 0-1,3-1 5 3,3-5 2-6,0-5 4 4,4-3 1 0,2-8-3 0,3-5-3-1,3-3 0 1,3-5-1-1,0-3-35 1,6 0-17 0,2-8-24 5</inkml:trace>
    </iact:actionData>
  </iact:action>
  <iact:action type="add" startTime="133997">
    <iact:property name="dataType"/>
    <iact:actionData xml:id="d66">
      <inkml:trace xmlns:inkml="http://www.w3.org/2003/InkML" xml:id="stk66" contextRef="#ctx0" brushRef="#br0">7994 10687 252 0,'-3'0'93'0,"3"2"-72"1,-6 17-13 5,3-1-11 0,0 17-17 2,0 15-5 1,0 19-2-2,3 7-1 0,-3 6 16 1,0 0 4-7,3 0 3 6,-3-5 4 1,0-11 2 0,0-5 2-1,-6-11 3-1,3-7 6 3,0-6 2-3,3-8-1 3,-3-5 2-2,3-6-6 0,0-2-3 1,1-5-3 0,2-3-3-2,0-3 12 4,2-2 6-5,4-3-11 3,0-3-6 0,3-2-1 0,3-3 1-2,3 0-7 3,3-3-1-2,6 1-1 0,3-1 2 2,5 3 4-3,4 0 3 1,6 3-2 1,2 2 0-1,10 3 1 2,2-2 2-3,7-1-3 2,5 3 0-1,7 3-1 1,11-1 0-1,1 1 2 3,5 2 0-4,6 3-3 0,6 5 2 2,6 1 1 0,6 1 0-1,3 4-3 1,6-1 2 0,-2 4-1-1,-1-4 0 1,3 1 2 0,0-1 2-1,0 1-1 0,3-1-1 1,-3 1-2-1,3-3 1 1,0 0 3-1,0-6 1 0,-3 3-1 1,3-2-2-1,-6-3-2 3,-6 0 1-5,0 0 1 3,-3-3 2 0,-3 0-1 0,0-2-1-1,3-3 5 1,21 3 4-1,-6-3 1 0,-6 0 2 0,0 0-4 1,3 0 0 0,3-3-1 0,3 3 1-1,3 0-2 1,3 0 1-1,-3 0-6 1,3 0-1-1,6 0 0 1,-6 0 2-1,6 0-6 1,3 0 1-2,-1-3 3 2,4 6 2 0,6 0-3-1,-6 2-1 1,0 3 1 0,-3 0 2-1,-7-3-2 1,-2 0-2-1,-3-2 2 1,-6 0 2-1,-6-6 0 0,6 0 2 0,0 1 0 1,3-1 1 0,-3 0-5 0,0 6-1-1,0-3-2 1,-6 0 0-1,0 0-2 2,3-3 1-3,-9 1 1 1,-2-1 2 1,-1 0 1 0,0 3 3-2,0 0-3 3,-9 3 0-1,0 0 1-2,-9-1 0 2,-2-2 0-1,-7-2 2 1,-6-1-1-1,-5-5 2 0,-7-2 2 2,-2-4 2-2,-7 1-6 1,-2-3 0-1,-4-5-1 0,1 0 2 1,-6-6 1 0,-4-2 1-1,-2-2-2 1,-3-4-2-1,-7 1 3 1,1-8 2-1,-6-11-7 1,-3-6-3-1,-3 1 0 1,-7 5 3-1,-5 0 1 1,-3 8 1 1,0 6 0-3,-6 4 0 0,0 6-3 2,-3 3 2-1,-3 2-1 2,-3 0 0-2,1 3 0 1,-1 2-2-1,0 1 3 2,-3 5 0-3,0 5-2 2,-3 2 2-1,-3 4-1 1,-3 2 0-1,-3 2 0 0,-8 1 0 1,-4 0 2 0,-6-1 2-1,-5 1-1 0,-7-3-1 3,1-3 1-4,-1 1 1 1,-6-1-3 1,-5 0 0 0,-9 1 1-1,-7-4 0 0,-5-1 0 1,-9-1 2-1,-4 0-3 1,-2 0-2-1,-3 5 2 1,3 6 2-1,-3 2 0 0,-4 3-1 2,4 3-4-3,-3 2 0 2,-6 0 4 0,-9 0 2-1,3-2-3 0,-9 2 1 3,-3-2 0-4,0-1 2 0,-3-2-1 4,-6 5-1-3,6-2 1-1,-6-3-1 3,-6 0 0-3,-2 0 2 2,-10-6-3 1,-3 1 0-2,-3-3 1 2,-5 0 2-3,-4-3-1 1,-3-5-1 0,4 3 1 1,-1-3-1-1,-2 0 0 2,-4 0 0-4,0-2 0 5,1 5 2-2,-1-1-1-2,-5 4-1 0,-7-1 1 3,4-2-1-1,-4 2 0 0,1-5 0-1,-7 0 0-1,10 0 0 2,-1 0 0 1,4-2 2-2,-1 2-1 2,3-3-1-3,4 1 1 1,2-4 1 0,7-2 1 2,-1-5 1-2,3-3-2 1,7-7-2 0,5-1 3-1,3-2 2 1,0 4-2-1,9-1-2-1,3 2 0 2,6 5-1 0,6 3 0 0,12-1 0-1,6 7-3 1,15-1 2-2,12 2 1 3,8 7 2-2,13 1 3 2,8 1 2-3,9 0-1 1,7 2-1 1,5 0-3-1,9 1-2 1,3-1-24 0,6 0-11-1,7 1-77 9</inkml:trace>
    </iact:actionData>
  </iact:action>
  <iact:action type="add" startTime="142676">
    <iact:property name="dataType"/>
    <iact:actionData xml:id="d67">
      <inkml:trace xmlns:inkml="http://www.w3.org/2003/InkML" xml:id="stk67" contextRef="#ctx0" brushRef="#br0">8771 12994 156 0,'3'-3'57'0,"3"0"-44"1,0-2-4 4,3 2-2 2,3-2-17 2,2 0-6-2,4-3-2 1,0 0 0-2,6 0 8 3,0 0 3-3,3 0 5 3,-1 3 3-2,4 0 0 1,3 2 2-1,3 0-2 1,2 3-1-2,4 0 5 2,3 0 4 0,-1-2-1 1,4 2 1-3,-1 0-5 1,7 0-1 1,-3 0-1-1,2 0-2 1,4 0 1 0,2 2-1-7,4-2 2 6,5 0-1-1,1 3-1 1,2 0 3 3,1-1 0-4,2 1 3 2,0-3 3-1,7 0-2 1,-4 0 1 0,1 3-7-1,5-1-3-1,-3 1 1 3,4-3 0-2,-4 2 1 1,0 1 2-1,1 2-1 1,-1 1-1-1,3-4 1 0,1 1 1 0,-1 0-3 2,-2 2 0-1,2 0 1-1,-3 1 0 0,1-4 0 1,-1 3 2-1,0 1-3 1,-2 2-2-1,5-3 2 0,-3 0 2 0,22 1 9 2,-4-1 3-2,-6 5-9 2,6 1-4-3,-2 2-3 2,2 0-1-1,0 3 3 1,-6 0 2-1,1-3-2 1,-1 1-2-1,3-1 4 2,0 0 3-2,1-5-3 0,5 3-1 0,6-1 0 1,0 1 0-2,0-1 0 4,3 1 0-4,1-3 0 1,-1 3 0 1,-3-4 0 0,9-1 0-1,-3-1 0 1,0-2 2-1,0 2-3 1,9-2 0 0,0 2 1-1,0 3 0 0,6 0 0 1,-6 2 0-1,-5-2 0 0,-7 0 2 1,-9-2 5 0,0-1 6-1,0-5-1 1,0 0 3-1,-2 0-2 1,-1 0 0-1,0 0-5 1,3-3-3-1,-2 3-5 1,-4 3 0-1,6-1-2 2,3-2 0-2,-3 3 2 1,1 0 0-1,-7-3-3 0,-3-3 2 0,-6-2 1 2,-8-3 2-3,-10 0 1 2,-5 0 1-1,-10-3-2 1,-2-4 1 1,-6-4 2-2,-7-7 2 0,1-4-1 0,-3-1 1 0,-4-6-4 1,-5-3-2-1,-3 0-5 1,-3 1-2-1,-3-4-2 2,0-4 2-3,-3 2 2 2,-1-3 2 0,-2-2-1-1,3-3-1 0,-3 3 3 2,0 5 0-2,0 2-2 1,0 9 2-2,-3 2 1 2,-3 0 0 1,-6 3 0-2,-3 0 0-2,-3 0-5 4,-3 3 1-2,-3-1-3 1,-6 1 0 0,-3-1 1-2,-3 3 4 2,-5 3-1 0,-7 0 1 0,-3-3 0 1,-8-2-2-3,-7-3 0 1,-5 2 0 0,-7 3 0 1,-8 1 0-1,-1-1 3 2,-2 3 0-3,-7-3 1 2,-5 3 0 1,-6-3 0-2,0 0 0-1,-4-2 0 3,-5-1 0-3,-3 3 0 3,3 3 0-2,-3 5 0 0,-3 8 0 1,-3 3 0-1,-1 2 0 1,-5 3-3 1,-9 0 2-4,3 3 1 3,-3 0 2-1,-3-1-1 2,-3-2-1-2,3 3 1 1,-5 0-1-1,-4-1 0 1,0 1 0 0,-6 0 0-2,-3-1 0 1,-6 4-3 1,1-1 2-1,-4 0 1 2,-3 6 2-2,-6-6-1 1,-5 3-1-2,-4 0 1 3,-5 0-1-2,-1 2 0 3,-6 4 0-6,1-1 0 4,-1-3 0 0,4-2 0 0,-4-2 0-1,1 2 0 1,5-3 0-1,4-2 0 1,-4-3 2 0,0-3-1-1,7-2-1 0,-1-3-2 0,4 0 1 1,8 0 3 0,0 0 1-1,12-3-1 0,9 1-2 1,13-4 1-1,10 4-1 1,10-1 8 1,15 3 5-4,9 3-4 3,8-3-1 0,4 5-4 0,11 6-3-1,4 5 0 1,5 3-1-1,7 5 0 1,5 5 0 0,6 5 2 0,7 3 1-3,2 8-1 4,6 11 1-3,3 5-2 4,3 5-1-5,6-5 1 4,3-3-1-2,3-2-3 1,-3-1 2-1,6-4-4 2,9-1-1-3,3 3-28 2,6 0-10-1,12 0-40 8</inkml:trace>
    </iact:actionData>
  </iact:action>
  <iact:action type="add" startTime="144747">
    <iact:property name="dataType"/>
    <iact:actionData xml:id="d68">
      <inkml:trace xmlns:inkml="http://www.w3.org/2003/InkML" xml:id="stk68" contextRef="#ctx0" brushRef="#br0">17415 12896 52 0,'6'-13'19'1,"-3"7"-15"0,3-7-18 5,0 8-11-1,3-3 8 3,5-5 7-1</inkml:trace>
    </iact:actionData>
  </iact:action>
  <iact:action type="add" startTime="144927">
    <iact:property name="dataType"/>
    <iact:actionData xml:id="d69">
      <inkml:trace xmlns:inkml="http://www.w3.org/2003/InkML" xml:id="stk69" contextRef="#ctx0" brushRef="#br0">17995 11933 124 0,'3'24'46'0,"-9"7"-35"1,3 33-2 4,3-27-2 2,-3 24-5 2,-3 13-2-3,-3 10 1 3,-3 4 1-2,4 2-1 1,-1-3 2 0,3-10-2-1,3-11 2-1,3-8-2 3,6-8 17-8,3-7 10 5,5-6-3 2,4-8-2-1,9-5-11 1,12-6-5-1,8-2-4 3,10-3-3-5,14-5-4 3,13-5 0-1,8-3 2 1,9 3 3-1,6-3-2 1,9 0 0-1,6 7 5 1,4 4 2-1,2 0-2 2,2 4-3-1,4 4 0-2,9 2-1 1,3-2 0 1,3-1 2-1,3 6-3 1,0 0-2-2,-4 2-1 3,-5 1 0-2,-12-6 3 2,-12-3 2-3,-12-2-2 2,-8-8 0-1,-10-2 3 0,-6-6 1 0,-20 0-1 2,5-11 1-1,-2-5 0-1,-10 0 3 0,7-13-3 1,-7-5 0 2,1-3 1-4,-3-8 0-1,-4-6 4 5,1-4 3-3,-7-11-11 1,-2-16-2-2,-9-11-8 2,-6-5-2 0,-4-2 7 0,-5-9 2-1,-6 3 0 1,-3 11 2-1,-3 13 1-1,-3 5 0 2,-3 11 0 0,-3 11 0-1,0 12-3 1,-3 12 2 0,-9 9-1 0,-9 12 0 0,-14 12-3-1,-19 6 1-2,-14 8-3 4,-19 3 2-2,-20-1-15 2,-12-2-6-2,-21-8 2 0,-8-3 3 1,-4-10 13-1,-6-5 4 0,-3-4 4 3,-5-7 0-4,-4-8 2 1,3 0 1 0,1-8 3 1,2 5 1-1,9-2 8 2,12 5 2-2,15 7 0 1,15 9 0 0,21 5-9-1,12 6-3-1,11 4-5 2,4 9-3 0,8 5-80 8</inkml:trace>
    </iact:actionData>
  </iact:action>
  <iact:action type="add" startTime="146203">
    <iact:property name="dataType"/>
    <iact:actionData xml:id="d70">
      <inkml:trace xmlns:inkml="http://www.w3.org/2003/InkML" xml:id="stk70" contextRef="#ctx0" brushRef="#br0">8476 13219 268 0,'9'-16'101'0,"-6"10"-78"1,0 1 2 4,-3 5-3 3,0 0-16 0,0 0-4-1,0 5-6 1,-3 9-2 0,-6 17 3-1,0 14-3-6,-3 19 1 6,3 15 5-1,-3 3 2 3,1 0-3-2,-1-2 1 1,0-6 0-1,3-11 0 2,0-7 4-2,3-9 2 0,3-7-2 1,0-3-3-1,0-8 0 1,-3-5-1-1,3-5 0 1,-3-4 0-2,-3-4-5 3,-6 0-1-2,-6-3 0 1,-8 0 4-1,-7-1-4 0,-9 1 2 1,-5 6 2 1,-16-1 1-3,-5-3 3 1,-13-2 1 1,-14-2-4-1,-15-6 1 1,-9-3 0 0,-12-2 0-2,-9-1 0 2,-12 1 0-1,-8-3-3 2,2 3 2-1,-3-3 1-2,-2 0 2 1,-1 0 5 2,-3-2 4-2,7-1-2 0,2 0 0 1,3 1-8-1,6 4 0 1,6 4 1-1,-17-1 1 0,14 3 1 1,18 0 2 0,9-2-1-2,6-6 2 1,3-8-6 2,8-3-1-1,7-2-2-1,6-3 0 1,9 0 0 0,-1 1 0-1,16-1 2 0,2 3 0 0,10-1 0 2,5 1 2-2,7 5-1 0,11 1-1 2,3 1-2-3,6-2 1 2,6 3-1 0,1 0 0-1,2-3 0 1,3-5-2-1,3-6 3 0,-3-12 0 2,3-9-2-2,0-7 2 0,0 2 1 1,0 2 2-1,0 1 1 1,3 5 1 1,0 5-2-4,3 6-2 2,-6 5 1 2,9 3-1-2,-6-1-3 0,6 6 0 1,0 2-1-1,0 4 3 1,6-1 0 0,-3 0 1-1,3 0-5 2,6 0-1-3,6 3-2 1,9 2 0 1,9 1 2 0,17 2 2-1,16 0-1 1,20 5 1-1,12 6 0 2,21-1 3-2,6 4 0 0,18 4 1-1,6 1-3 4,9-1 0-5,2 1 4 3,10 2 1 0,9 0-3 1,-7-2 1-3,13-3 2 1,2 0 1 1,4-3-1 2,-1-2 1-5,10-6-2 2,-7-2 2 1,-6-6-2 0,-8-2-1-1,-9-5-2 1,-13-6 1-1,-11 0 1 1,-12 0 2 0,-12 0-6-2,-3 3 1 1,-12 5 5 2,-8 8 4-2,-4 3-10 0,-9 0-2 2,-6 2 1-2,-11 6 0 0,-10-1-2 0,-11 4 0 1,-9-1-12 1,-4 0-3-3,-8 3-56 9,-6 3-44-7,-6-1 43-1</inkml:trace>
    </iact:actionData>
  </iact:action>
  <iact:action type="add" startTime="147570">
    <iact:property name="dataType"/>
    <iact:actionData xml:id="d71">
      <inkml:trace xmlns:inkml="http://www.w3.org/2003/InkML" xml:id="stk71" contextRef="#ctx0" brushRef="#br0">3511 11930 264 0,'9'19'99'0,"0"4"-77"1,3 41-9 5,-3-16-9 0,3 36-8 2,-3 25 3-1,3 18 0 1,-3 0 1 1,0 2 0 0,-9-2 2-8,0-16 1 2,-6-10-1 7,3-14-2-4,3-10-2 1,0-3 1 1,0-10 1 0,0-9 2-2,-6-7-1 3,3-9 2-3,0-4-15 2,0-9-7 0,0-4-26-1,0-4-11 0,3-7-34 8</inkml:trace>
    </iact:actionData>
  </iact:action>
  <iact:action type="add" startTime="148290">
    <iact:property name="dataType"/>
    <iact:actionData xml:id="d72">
      <inkml:trace xmlns:inkml="http://www.w3.org/2003/InkML" xml:id="stk72" contextRef="#ctx0" brushRef="#br0">3541 11927 212 0,'3'0'82'1,"-3"0"-64"0,0 3-4 3,0-3-6 4,0 0-5 0,0 3 1-1,0 2-2 1,0 0-2-1,-3 3 1 2,3 0-1-8,-6 0 0 3,3-3 2 5,0 1 1-1,-3-1-1-1,3 0 1 0,-3 1 0 1,3-1 1-1,3-2 4 1,-6-1 3-1,0 3-6 1,0 3-3-1,-3 11-6 0,3 13 0 0,1 18 0 3,2 11 2-1,-3 5 1-2,6 5 3 1,0 1-1-2,0 2 2 2,-3-5-4 0,3-3 0-2,-3-3 1 3,0-4 2-2,0 4-1 1,0 1-1-1,3-1 3 2,-6 1 2-3,3-6-2 4,3-3 0-5,-6-2-1 4,3-8-2-2,0 0 1 1,0-8-1-3,3-2-7 3,0-1 0-2,0-2-81 10,9-3-53-9,0-13 52 0</inkml:trace>
    </iact:actionData>
  </iact:action>
  <iact:action type="add" startTime="148965">
    <iact:property name="dataType"/>
    <iact:actionData xml:id="d73">
      <inkml:trace xmlns:inkml="http://www.w3.org/2003/InkML" xml:id="stk73" contextRef="#ctx0" brushRef="#br0">2913 9499 312 0,'-6'-6'115'1,"0"9"-89"0,0 0-17 4,3 2-11 2,-6 3-8 1,0 5 4-1,-3 8-4 3,-6 11 2-5,-2 5 4 3,-1 5 0-7,3 6 0 5,3 10-2 1,0 11 1 1,6 5 3 0,3 0 1-1,-3 0 1 2,3 0 0-2,0 6 2 0,1-1 3 0,2 0-2 1,-9 1-2-1,3 7 0 2,0 6-1-3,0 2 0 2,-3-5 0-1,0-8 0 1,-12-3 2 0,0-7-10-1,-5-9-2 0,-10-5 0 0,-3-7 1 1,1-6 1 1,2-8 2-3,3-6 4 2,6-4 3 0,7-3 2-1,8 2 1 1,-3 1 0-1,9 4 0 0,15 9 4 1,9 13 5-1,9 13-3 1,8 8 0 0,1 6-9 0,3 7 0-1,5 11-1 0,-5 8 2 0,3 2-1 3,3 14-1-4,5 34 5 0,-5-16 1 3,-3-8-2-1,-16-5-3-1,-5-18 2 0,-6-19 0 1,-6-16-1 0,0-16-2-2,0-13-15 3,-3-10-5-3,12-9-91 10,26-13-48-8,10-34 74-1</inkml:trace>
    </iact:actionData>
  </iact:action>
  <iact:action type="add" startTime="157418">
    <iact:property name="dataType"/>
    <iact:actionData xml:id="d74">
      <inkml:trace xmlns:inkml="http://www.w3.org/2003/InkML" xml:id="stk74" contextRef="#ctx0" brushRef="#br0">139 10194 220 0,'-18'-29'85'1,"15"24"-66"0,-6-6-1 3,6 9-3 4,3-1-7 0,0 3 1 0,0 0-12-1,3 5-5 0,9 9 4 0,15 7-8-6,14 11-1 5,19 18 2 2,11 13 2 0,10 9 2-1,11 2 5 3,9-5 1-3,9 5 3 0,12 2 5 0,12 4 6 0,6 2-7 1,12-3-3 1,-6 1-2-2,12-1-1-1,-13 0 0 3,4-5 2-3,-9 1-1 3,3-4 2-2,0 0-2 1,-3 6-1-1,-6-3-2 0,-3-2-1 1,-15-9 2 1,-9-7 2-3,-9-6 9 1,-3-8 5 1,-11-5-5 0,-7-8-3-1,-8-2-7 0,-7-3-2 0,-11-6 3 1,-13-2 1 1,-2-5-3-3,-6-3 1 1,-3-3-35 1,-12-8-17-1</inkml:trace>
    </iact:actionData>
  </iact:action>
  <iact:action type="add" startTime="157854">
    <iact:property name="dataType"/>
    <iact:actionData xml:id="d75">
      <inkml:trace xmlns:inkml="http://www.w3.org/2003/InkML" xml:id="stk75" contextRef="#ctx0" brushRef="#br0">3157 11496 200 0,'9'19'77'1,"0"-1"-60"0,12 17 6 4,0-12-1 0,2 14-12 4,16 14-1-2,12 12-1 0,8 1 2 0,7 5-5 2,2 2 4-8,4 3 1 5,-4-5-5 3,-2-3-1-3,-10-8-4 3,-8-10-3-2,-13-9-1 0,-14-4 3 0,-15-9 0 2,-18-2 3-2,-20-3-1 1,-13-5-1-1,-18 0 1 0,-14 0 1 1,-3 0 3-1,-1 2 4 0,7-2 2 2,5 5 3-3,13 1 4 2,8-1 3 0,10 0-5 0,8 0-1-2,9 0-7 3,3 0-3-2,6-2-24 2,3-3-13-4</inkml:trace>
    </iact:actionData>
  </iact:action>
  <iact:action type="add" startTime="158514">
    <iact:property name="dataType"/>
    <iact:actionData xml:id="d76">
      <inkml:trace xmlns:inkml="http://www.w3.org/2003/InkML" xml:id="stk76" contextRef="#ctx0" brushRef="#br0">3484 12528 176 0,'0'-8'68'1,"0"5"-52"0,6-2-3 2,-6 3-5 5,3-4-15 1,6-2-5-2,3-2-12 1,6-6-5-1,6-5 27 0,3-6 13 1,5-2 19-1,4-3 9 0,6-2-6 1,-1-6-2-1,10 1-17 1,3-4 2-7,8 1 2 7,4 2-10-2,-4-5-4 2,16 3-6 1,5 5 1-1,3 2 1-1,3 6 2 0,7 6-3 1,2 4-2-1,9 3 2 1,-3 3 2 0,6 5-2 0,10 5 0-2,2 6-1 2,0 5 0-1,9 10 0 1,2 12 0-1,-5 9-3 2,0 9-1-3,0 13 0 2,-5 10 4 1,-7 6-1-3,0 2 1 2,-3 9 2-1,-3 2 2 0,-9-1 3 1,-12-1 2-1,-8-6-1 1,-10 2 1-1,-8 1-4 2,-10 2 0-3,-14-2-1 4,-12 0 1-5,-6 31-2 4,-18-7-1-3,-15-3 1 3,-12-11-1-3,-3-5 2 3,-9-3 1-2,-8-8-4 0,-13-10-1 2,-11-11 3-2,-7-7 3-1,-5-4-1 2,-6-4-2-1,-16-6 0 1,-8-3-1-1,-6-10-9 1,-9-3-2-1,-9-5 15 1,-6-8 6-1,-8-3-2 3,-4-5-2-4,-3-5-3 1,-3 2-3 0,3-5 1 1,4-8-1-1,-1-10 2 1,0-8 3-1,15-17 0 1,-3-12 0 0,12-3-1-1,9-11 0 1,15-5 0-2,6-11 2 1,14-2 6 1,16 5 4-2,17-3 1 3,16-7-1-2,17-9-2 1,18-2 1-1,15-8-4 2,14-13 1-3,13 2-3 1,9 1 2 1,17-4-2 0,24 12 0-1,18 15-10 2,33 11-1-3,30 15-5 2,29 22 0 0,31 26-18-2,20 38-9 2,29 36-59 0,16 53-25-1,-30 37-5 7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47:25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83">
    <iact:property name="dataType"/>
    <iact:actionData xml:id="d0">
      <inkml:trace xmlns:inkml="http://www.w3.org/2003/InkML" xml:id="stk0" contextRef="#ctx0" brushRef="#br0">2597 13618 208 0,'42'3'77'1,"-12"2"-60"0,23 3-5 2,-26-5-6 5,15 2-9 0,14 0 2-1,13 1 7 1,11-1 6-1,21 0-6 0,19 3 10-5,13 0 4 4,22 3-4 2,18-1 1 0,17 3-8-1,10 6-3 1,2-6 8 0,1 3 5-1,-1-5 1 0,-11-3 3 0,-7-1-7 2,-5-4-1-3,-10-3-5 3,-8 0-1-3,-15-3-5 2,-9-2-3-1,-12-3-20 1,-12-5-10-1,-15 0-25 2,-11-6-9-3,-13-5-54 9,-12-13-32-7,-17 0 75-1</inkml:trace>
    </iact:actionData>
  </iact:action>
  <iact:action type="add" startTime="10311">
    <iact:property name="dataType"/>
    <iact:actionData xml:id="d1">
      <inkml:trace xmlns:inkml="http://www.w3.org/2003/InkML" xml:id="stk1" contextRef="#ctx0" brushRef="#br0">5982 13316 244 0,'-12'-2'93'0,"6"7"-72"1,0 0 3 6,6-2-5-2,0 0-10 4,0-1-1-2,3 4-6 1,9 4-4-1,9 6 1 1,17 8-5-7,7 5 0 5,12 3 7 2,5 2 6-1,1-2 6 0,-10-6 2 1,-5-2-4 0,-7 0-1-1,-8-3-6 1,-9 3-1-1,-12 5-1 1,-9 8-2-1,-12 0 5 3,-12 8 4-4,-12 5-1 3,-11 6 3-3,-10 0-4 4,-2-4 1-5,-10-1-5 4,10-6-2-2,2-6-22 0,6-2-9 1,4-5-71 6,17 0-66-6,15-6 49 1</inkml:trace>
    </iact:actionData>
  </iact:action>
  <iact:action type="add" startTime="12747">
    <iact:property name="dataType"/>
    <iact:actionData xml:id="d2">
      <inkml:trace xmlns:inkml="http://www.w3.org/2003/InkML" xml:id="stk2" contextRef="#ctx0" brushRef="#br0">24035 12126 128 0,'-45'3'0'1,"-35"2"4"3,38-5 2 4,-27 0-2-2,-29 2-1 2,-21-2 1-1,-27 0 2 1,-14 0 3 1,-19 0 2-2,-14 0 10 2,-16 0 4-2,-8-2 2 1,-12-1 3-2,-6-2-3 2,-10 0 1-1,7-3-16 1,0 0 6-7,6-3 3 4,6 6-3 3,12-3 0-1,11 3-8 1,10-1-2-2,17 1-4 4,15 2-1-4,15 3-1 2,21-2-2-1,15-4-17 1,21 1-6-2,21 0-13 4,14 0-5-4,15-1 6 2,12-2 4 0,16-5 7-1,11-8 4 0,14-8 7 1,16-8 6-1,12-6 10 1,11-7 8-2,10 5 8 3,2 3 3-2,4 2 0 1,-1 3-2-2,-11 5-4 3,-9 6-2-2,-13 7-8 0,-17 14-8 9,-15 10-4-9,-15 9 0-4,-18 2 4 9,-29 7 3-4,-16 6 2 0,-14 1 5-1,0-1 5-1,0 0-1 3,2-3 3-2,10 1 1 1,5-1-1-2,13 3-3 2,11-5 0 0,10 2-7-1,14 1-1 1,15 2 0 0,12 5 2-2,21 9-3 2,20 12-2 0,22 6 0 0,17 3 1-2,15-1-25 3,12 3-12-3,10 0-33 3,13 3-12-4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51:15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172">
    <iact:property name="dataType"/>
    <iact:actionData xml:id="d0">
      <inkml:trace xmlns:inkml="http://www.w3.org/2003/InkML" xml:id="stk0" contextRef="#ctx0" brushRef="#br0">15641 11478 220 0,'44'-27'82'1,"-23"14"-64"0,6-6 7 2,-12 11-3 5,3-5-12 0,6-8-1 0,5 0-7 0,4 0-2-2,6 0 0 3,2-1-3-8,10 4 0 3,0 2 2 5,2 3 0-2,1 5 1 1,-1 3 2 0,-2 5-3 0,0 8 0-1,-1 5 1 1,1 8 0-1,5 11-3 2,-2 7 0-3,-1 12 2 1,-2-1 2 1,0 5-2 0,-4 12 0-2,-2 4 1 3,-6 8 0-2,-7-2 0 1,-5 3 2 0,-6 2-1-1,-6 0 2-1,-9 0 2 3,-9-3 2-2,-9-5 8 1,-12 3 4-1,-12-1-5 1,-8-4-3-1,-10-3-4 1,-8-6-2-1,-7-10-3 1,-8-5-2-1,-12-9 1 0,-4-9-1 0,-2-15 0 2,-6-9 2-2,-3-14-3 1,2-11 0-2,4-15 3 2,3-8 1 2,-21-19 1-4,15-5 2 0,11-11 3 3,16-8 2-2,14-5 6 1,22-5 1-1,14-8 4 0,15-11 3 0,15-5-7 2,12-3-3-2,12 8-2 3,17 1 1-5,16 9-9 2,14 15-3 1,21 14-35 0,30 20-15-1,30 26-122 9</inkml:trace>
    </iact:actionData>
  </iact:action>
  <iact:action type="add" startTime="14629">
    <iact:property name="dataType"/>
    <iact:actionData xml:id="d1">
      <inkml:trace xmlns:inkml="http://www.w3.org/2003/InkML" xml:id="stk1" contextRef="#ctx0" brushRef="#br0">13724 9890 288 0,'18'-16'107'1,"-9"14"-83"0,3-1-3 3,-4 6-7 3,7 7-13 1,9 14-2-1,9 24 0 1,6 18 2-1,2 8 0 1,-5 11 6-7,-9 2 5 5,-9-2 0 3,-12-9 3-1,-12-7 3-2,-6-8 1 3,-3-8 1-2,-3-8 0 0,3-11-7 0,3-7-3 1,6-6-1 0,0-11 1-1,6-10-3 1,9-10-2-1,9-11-2 1,6-11-3-1,6-8 1 1,2-7-1-2,1-4 0 2,0 4 0-1,-9 2 0 1,-3 5 0-1,-4 8 2 2,-5 6 3-2,-3 5-7 0,-3 5 0 1,-3 5-5-1,-3 9 2 2,-3 12 1-3,-3 14-1 1,0 16 12 1,0 5 5 0,3 5 6 0,0-5 3-1,3 0-9 1,3-3-2-1,3 0-6 0,3 1-1 0,3-3 1 2,6-1 0-2,6-2-13 0,3-2-7 0,2-1-33 2,4 0-16-3,0 3-109 10</inkml:trace>
    </iact:actionData>
  </iact:action>
  <iact:action type="add" startTime="15274">
    <iact:property name="dataType"/>
    <iact:actionData xml:id="d2">
      <inkml:trace xmlns:inkml="http://www.w3.org/2003/InkML" xml:id="stk2" contextRef="#ctx0" brushRef="#br0">13262 13309 376 0,'0'0'143'1,"-3"2"-112"0,3-4-1 3,0 7-10 3,-3 0-13 1,3 8 1 0,6 9-5 0,3 15-2-1,9 8 0 1,9 5-4-7,3-5 2 7,0-6-1-3,2-7-2 2,4-11 9 2,0-7 6-2,-1-12 10 1,1-7 5-1,-3-14-10 1,0-12-2 0,-4-9-15-1,-5 0-4 1,-3 1-9 1,-3 4-2-4,-6 6 4 3,-3 8 3 0,0 5 7-1,-3 8 3 1,0 8-2-1,-3 8-1 0,3 16 1 1,-1 13 0 1,7 16 3-3,0 10 1 0,3 9-1 3,0 10-2-2,-3 3 1 1,-6-1-1-1,-6-4 0 1,-6-4 2 0,-6-7-1-1,-3-3-1 1,-3-8 1 1,-5-5-1-4,-10-8-5 3,-12-8-1-1,-5-10-8 2,-10-14-2-2,-3-10-7 1,1-11-2-2,-1-11-31 3,7-7-14-2,5-17-69 7</inkml:trace>
    </iact:actionData>
  </iact:action>
  <iact:action type="add" startTime="15995">
    <iact:property name="dataType"/>
    <iact:actionData xml:id="d3">
      <inkml:trace xmlns:inkml="http://www.w3.org/2003/InkML" xml:id="stk3" contextRef="#ctx0" brushRef="#br0">16873 12819 372 0,'12'0'140'1,"-6"0"-109"0,6 3-6 3,-3-1-10 3,3-2-12 3,5 0-2-5,7 3-3 4,3-3 1-2,6 3 1 0,3-1 8-6,2 1 7 6,1 0 4 1,0-3 3-1,-4 5-8 0,4-5-1 1,-6 3-7 0,-6-1-2-1,-4 1-2 0,-5-1-2 0,-3 1-4 2,-3 2 0-3,-3 1-5 2,-9 10-1-1,-6 7 2 2,-12 14 5-3,-9 11 2 5,-11 8 1-4,-13 7 0 1,-11-2 0-2,2 0 0 2,-2-6 2-1,-1 1-3 1,3-6 0 0,7-5 1-1,8-8 0 1,10-8 2-1,8-5 1 1,6-5 10-1,6-6 6 0,6-3 3 1,9-4 4-2,9-6-8 2,9 0 0-1,9-3-11 1,2 0-4-1,4 3 0 2,6 0 2-3,3 0-4 2,-1 3-1-1,1 2 0 1,0 1 0-1,-1-1-7 1,1 0-3-1,0 1-30 1,2-4-13 0,-5 4-20-1,0-1-7 1,5 0-31-1,7 3-13 0,2 0 12 8</inkml:trace>
    </iact:actionData>
  </iact:action>
  <iact:action type="add" startTime="16520">
    <iact:property name="dataType"/>
    <iact:actionData xml:id="d4">
      <inkml:trace xmlns:inkml="http://www.w3.org/2003/InkML" xml:id="stk4" contextRef="#ctx0" brushRef="#br0">18076 13642 252 0,'17'-8'93'1,"-14"8"-72"0,-3 0 11 4,0 0 1 2,-6 3-12 1,-5-3 1 0,-4 2-4-1,-9 1 0 0,-12 0-9 1,-3-3-5-7,-8 0-1 5,-10-3-4 1,1-5 0 1,-1-3-10 0,1-4-5-1,2-7-32 2,12-4-14-3,10-3-60 9</inkml:trace>
    </iact:actionData>
  </iact:action>
  <iact:action type="add" startTime="16745">
    <iact:property name="dataType"/>
    <iact:actionData xml:id="d5">
      <inkml:trace xmlns:inkml="http://www.w3.org/2003/InkML" xml:id="stk5" contextRef="#ctx0" brushRef="#br0">18019 13393 436 0,'-18'3'165'1,"-6"-6"-129"0,-17 3-3 3,20 0-11 3,-9-5-35 2,-6 0-8-3,-2-3-50 3,2-6-19-3,9-1-70 2,12-7-30-1</inkml:trace>
    </iact:actionData>
  </iact:action>
  <iact:action type="add" startTime="16970">
    <iact:property name="dataType"/>
    <iact:actionData xml:id="d6">
      <inkml:trace xmlns:inkml="http://www.w3.org/2003/InkML" xml:id="stk6" contextRef="#ctx0" brushRef="#br0">18400 13189 380 0,'15'8'143'1,"-9"0"-112"0,0 11-12 3,0-6-15 4,6 11-12-1,3 5 2 2,2 8 4-2,4 5 1 0,-3 6 1 1,-6 0 6-7,-6-3 6 5,-9 0 0 2,-6 0 3-1,-6-3-6 0,-6-5-1 1,-3 0-4 0,4-11-3 0,5-4-5 1,3-6 0-3,9-9-9 0,12-9-2 3,12-14-5-1,8-8-3-1,7-8 15 0,6-7 6 1,-3 2 9-1,-7 2 6 2,-5 6 6-3,-6 8 3 0,-6 5-7 2,-6 6-2-1,-6 4-9 2,-6 9-3-2,-6 7 3 2,-6 6 5-3,-3 5 1 2,0 3 4-1,3 3-1 3,3-1 2-5,3-2-8 3,3 2-2 0,4-2-3 0,4-3-2-1,4-2-15 1,3-3-5-1,6 0-28 0,6-3-9 1,6 0-27-1,12 0-10 0,11-2-38 8</inkml:trace>
    </iact:actionData>
  </iact:action>
  <iact:action type="add" startTime="17405">
    <iact:property name="dataType"/>
    <iact:actionData xml:id="d7">
      <inkml:trace xmlns:inkml="http://www.w3.org/2003/InkML" xml:id="stk7" contextRef="#ctx0" brushRef="#br0">19611 13827 324 0,'27'-13'121'1,"-27"10"-95"-1,-6 1 9 6,0-1-1 0,-9 0-13 3,-14 1 0-2,-10 2-8 1,-9 0 0-1,-5 0-8 1,-4 0-5-7,1 0-1 4,2 0 1 4,6-3 2-2,4 0-12 2,5-2-3-3,6 0-25 2,10-11-10-1,8-8-41 1,9-13-19 0,9-11-4 7</inkml:trace>
    </iact:actionData>
  </iact:action>
  <iact:action type="add" startTime="17616">
    <iact:property name="dataType"/>
    <iact:actionData xml:id="d8">
      <inkml:trace xmlns:inkml="http://www.w3.org/2003/InkML" xml:id="stk8" contextRef="#ctx0" brushRef="#br0">19219 13465 340 0,'0'18'129'1,"0"1"-100"0,-3 23 20 4,3-18 4 2,-3 8-27 1,0 5-6 0,0 2-13-2,0 6-3 2,0 3-2 0,3 2-17-7,0 0-7 5,3-2-47 3,6-3-19-3,8-11-63 9</inkml:trace>
    </iact:actionData>
  </iact:action>
  <iact:action type="add" startTime="17826">
    <iact:property name="dataType"/>
    <iact:actionData xml:id="d9">
      <inkml:trace xmlns:inkml="http://www.w3.org/2003/InkML" xml:id="stk9" contextRef="#ctx0" brushRef="#br0">19784 13465 312 0,'-3'26'118'1,"0"1"-92"0,-9 33 17 5,9-28 3 0,0 8-16 2,0 5-3-2,6 2-15 2,3 1-5-1,6 0-5 2,3-6 1-8,3-5 0 5,3-8 3 1,3-8 3 2,-1-7-2-2,4-12-2 0,0-10 2 0,-3-10 2 1,0-3-9-1,-4-3-2 0,-5 5-4 1,0-7-1-1,-3 2 1 2,-3 5 4-2,-3 6 1 2,0 3 3-3,-3-1-1 2,0 8-1-1,-3 9 3 0,0 4 2 1,0 14 2 0,3 16 3-1,0 13-5 1,6 10-1-1,0 6 0 1,0 5 2 0,-3 8-5-1,-1-2-1 0,-5-1 0 1,0-5 2-1,-5-5-3 1,-4-6 0-1,-6-5 1 1,-6-7 2 0,-9-12-3 1,-6-9-2-4,-5-17-7 3,-7-11-4 0,12-2 5-1,-11-26 3-1,5-8 1 3,6-9 4-1,10-7 2-1,8-6 2 1,9 3 3-1,12 6 1 1,9 2-14-1,11 8-8 0,16 2-34 0,15 6-16 0,8 8-98 9</inkml:trace>
    </iact:actionData>
  </iact:action>
  <iact:action type="add" startTime="19733">
    <iact:property name="dataType"/>
    <iact:actionData xml:id="d10">
      <inkml:trace xmlns:inkml="http://www.w3.org/2003/InkML" xml:id="stk10" contextRef="#ctx0" brushRef="#br0">17802 10083 236 0,'-3'0'90'1,"-3"3"-70"0,-3-3 6 2,3 0-3 5,-3 0-4 1,-6-3 1-2,-9-2 0 0,-6-3 0 1,-5-5-11 0,-7-6-3-7,-6-2 0 4,-5-8 3 4,-10-3 2-3,-8-2 3 2,-12-3 2-1,-10-5-3 3,-5-6 0-5,-12-8 1 4,-6-5 2-2,-3-2-5 1,-6-3 1 0,-6 8-3-1,-3-9 2 2,-6-7-4-3,-6-8-2 1,3-2-5 1,-9 2 0-2,1-6 0 2,11 4 0 0,6-4 0 0,9 6 2-1,12 11-1 1,14 2-1-1,13 8 1 1,15 3-1-1,5 5-11 0,13 3-3 1,8 2-17-1,9 6-8 1,12 5-15-1,10 5-3 1,8 6-14 0,12 10-3 1,11 5-4 4,19 11 7-5,12 6 48-1,8 7 53 1,4 0 29-2,-1 3 0 3,-5-3 0-2,3 3-11 1,-13-5-3-1,-14-4-25 2,-9-1 2-8,-12-4-1 5,-15-4-5 0,-15-6 1 2,-18-8-8 0,-20-8-1-1,-19-2 0 1,-2-6 0-1,-3-2-9 1,-1 4-4 1,7 9 9-3,11 8 4 1,13 8 3 1,14 7 3-1,15 12-1 1,18 20 0-2,27 24-5 3,21 14-3-3,17 18-5 3,19 21 0-2,-25-35-42 2,75 86-17-3,15 10-104 9</inkml:trace>
    </iact:actionData>
  </iact:action>
  <iact:action type="add" startTime="22661">
    <iact:property name="dataType"/>
    <iact:actionData xml:id="d11">
      <inkml:trace xmlns:inkml="http://www.w3.org/2003/InkML" xml:id="stk11" contextRef="#ctx0" brushRef="#br0">15614 6625 116 0,'3'-16'46'1,"-3"14"-35"0,0-6 1 3,3 2 0 3,-3 1-2 1,3 0 4-1,0 0 10 1,3-3 5 0,0 2-15 0,0 1 7-7,0-3 6 5,0 3-2 1,-12-6 9 9,0 1-10-10,-6 2-10 2,-6 2-7-1,-6 6-4 2,-6 8 0-3,-8 8-2 3,-1 8 2-1,3 2 2-2,6 6 2 2,7 5-3 1,11 0-1-3,9 3 1 3,15 0 2-3,9-3 6 1,5-11 2 0,7-7 4 1,3-11 3 0,5-11-5 0,4-10-1-1,3-6-7 1,2-10-3 0,-5 0-5-1,-3-3-2 0,-10-7 1 2,-11-12 2-4,-24-15-5 5,-21-8-1-5,-26-8-7 4,-19-5 0-3,-17-6 4 3,-3 6 4-2,-1 2 5 2,10 3 2-4,6 3 10 3,11 5 3-1,13 5 8 2,8 5 2-2,12 6-24 1,6 5-13-1,3 6-143 8</inkml:trace>
    </iact:actionData>
  </iact:action>
  <iact:action type="add" startTime="23456">
    <iact:property name="dataType"/>
    <iact:actionData xml:id="d12">
      <inkml:trace xmlns:inkml="http://www.w3.org/2003/InkML" xml:id="stk12" contextRef="#ctx0" brushRef="#br0">16290 6379 340 0,'0'-29'129'0,"-3"21"-100"1,-3-8-4 4,6 14-7 3,-3-1-14 0,3-2-2-1,0 2 1 1,0 0 0-1,3 1-1 2,6-1-2-8,3 3 1 5,5 0-1 1,7 3 0 0,3 2 2 2,3 3 3-3,2 0 2 2,10 0 1-1,-6 5-7 2,0-2 0-2,-4 2-3 2,1-5 0-4,-3 2 2 4,-3-2 0-2,-4 0-7 0,-2 0 0 1,-3-3 9 0,-6 1 8-1,-3-1-6 0,-6 0-5 1,-9 6-4 0,-9 7-2 0,-9 6 1-2,-8 11 4 1,-10 2 1 1,-3 5 1 0,-8 6-3-1,-4 5 2 0,-5-1 1 1,2 1 0 0,4-8 2 0,8-2 1-2,6-6-1 4,9-8-2-5,7-8 3 3,8-2 0-1,6-6 23 2,12-3 12-2,12-4-10 1,15-6-6-2,8-3-7 3,13-2-2-1,3-3-7-1,-1-5-4-1,1-1-6 3,2 1 0-2,-2 2-40 1,0 6-16-2,2 8-55 3,1 7-24-2,-4 9 7 8</inkml:trace>
    </iact:actionData>
  </iact:action>
  <iact:action type="add" startTime="23996">
    <iact:property name="dataType"/>
    <iact:actionData xml:id="d13">
      <inkml:trace xmlns:inkml="http://www.w3.org/2003/InkML" xml:id="stk13" contextRef="#ctx0" brushRef="#br0">17358 7459 292 0,'3'-3'110'1,"-6"3"-86"0,-6-5 5 2,0 2-5 5,-9-2-12 1,-17-6-2-2,-19-5-3 1,-17 0 0-2,-13-2-4 4,-17-1 3-9,-12 3 3 4,-12-5-1 3,-15 0 3 0,-6-5 11 1,-11-6 6-3,2 5-3 2,6 1-3-1,3 0-6 1,9 2 0 0,12-3-9-1,21 6-2 1,18 3-3-1,17 2 1 0,16 3-7 1,14 2 1-1,9 3-21 2,9 0-9-3,9 0-41 2,12 3-15-1,15 5-63 7</inkml:trace>
    </iact:actionData>
  </iact:action>
  <iact:action type="add" startTime="24356">
    <iact:property name="dataType"/>
    <iact:actionData xml:id="d14">
      <inkml:trace xmlns:inkml="http://www.w3.org/2003/InkML" xml:id="stk14" contextRef="#ctx0" brushRef="#br0">15694 7787 228 0,'3'0'88'1,"0"0"-69"0,-3-3 6 3,3 0-2 4,-3 1-13 0,0-4-1-1,0 1-1 1,-3-3 0-1,0 0-4 1,-3 0-1-7,-3-2 3 7,-3-1 1-1,-2-2 1-2,-7 2 2 5,3 6 1-4,-6 5 3 3,-6 5 2-3,-2 17-1 2,-4 1 1 0,3 9-6-1,6 3-4 0,6-1-1 4,10-2-1-5,8-3 4 2,12-3 5-1,8-5-5 3,10-2 0-6,3-9 7 4,3-4 2 0,-1-12-6 0,1-7-2 0,-6-13-14-1,-6-11-6 0,-12-8-2 1,-9-5 2 0,-6-1 5-1,-6 1 3-1,-6 2 2 3,-3 6 1-2,0 5 4 0,1 3 5 1,-1 4-3 0,3 7 2-1,3 4-16 2,3 3-5-3,0 3-75 3,0 2-33-3,3-2-19 8</inkml:trace>
    </iact:actionData>
  </iact:action>
  <iact:action type="add" startTime="24867">
    <iact:property name="dataType"/>
    <iact:actionData xml:id="d15">
      <inkml:trace xmlns:inkml="http://www.w3.org/2003/InkML" xml:id="stk15" contextRef="#ctx0" brushRef="#br0">16007 7763 276 0,'9'5'104'1,"-3"8"-81"0,6 19-6 4,0-11-9 2,2 14-8 2,7 2 2-3,0 5 5 3,-6 0 6-3,-6 3-7 2,-12 0 6-7,-9-2 3 5,-9-4-3 3,-6-2 1-2,1-13-10 1,2-5-2-3,6-9 8 3,9-7 3 0,9-14 6 0,12-10 3-1,15-10-20 1,14-9-7-1,10 3 0 1,3 0 2 3,-4 2 1-7,-8 9-1 6,-9 7 5-2,-10 9 3-1,-8 7-1 1,-6 8-2-2,-9 11 8 3,-9 13 6-3,-3 11 2 3,0 5 1-3,1 0-7 3,5 3-2-3,9-3-5 4,8-3-3-6,13 0-44 7,9 1-19-6,12-1-55 5,17-5-21-5,10-5 24 8</inkml:trace>
    </iact:actionData>
  </iact:action>
  <iact:action type="add" startTime="25393">
    <iact:property name="dataType"/>
    <iact:actionData xml:id="d16">
      <inkml:trace xmlns:inkml="http://www.w3.org/2003/InkML" xml:id="stk16" contextRef="#ctx0" brushRef="#br0">18290 7845 324 0,'-18'0'123'1,"-6"5"-95"-1,-29-5 3 6,23-2-6 0,-18-6-17 3,-11-6-2-3,-13-4-24 2,-2-6-8-1,2-5 13 2,7-3-38-8,8-2-14 5,10-9-55 8</inkml:trace>
    </iact:actionData>
  </iact:action>
  <iact:action type="add" startTime="25558">
    <iact:property name="dataType"/>
    <iact:actionData xml:id="d17">
      <inkml:trace xmlns:inkml="http://www.w3.org/2003/InkML" xml:id="stk17" contextRef="#ctx0" brushRef="#br0">18123 7562 376 0,'-9'-8'140'1,"-6"5"-109"0,-14-7 9 5,11 4-2-1,-12-2-22 3,-9-5-6-1,-2-3-24 1,-7-2-11 0,0-3 13 0,4-3-52-7,8-3-19 5,12-4-63 10</inkml:trace>
    </iact:actionData>
  </iact:action>
  <iact:action type="add" startTime="25754">
    <iact:property name="dataType"/>
    <iact:actionData xml:id="d18">
      <inkml:trace xmlns:inkml="http://www.w3.org/2003/InkML" xml:id="stk18" contextRef="#ctx0" brushRef="#br0">18912 7310 368 0,'-9'27'140'1,"0"-6"-109"0,-18 27 40 2,12-22 9 4,-2 9-36 2,-7 10-13 0,-9 15-18-4,-3 12-5 3,1 7-4 0,-1 9-62-7,9 25-26 6,15 14-117 6</inkml:trace>
    </iact:actionData>
  </iact:action>
  <iact:action type="add" startTime="27211">
    <iact:property name="dataType"/>
    <iact:actionData xml:id="d19">
      <inkml:trace xmlns:inkml="http://www.w3.org/2003/InkML" xml:id="stk19" contextRef="#ctx0" brushRef="#br0">16063 15322 296 0,'-3'-3'112'1,"0"3"-87"0,-14 3-9 1,5 0-11 7,-15 5-9-2,-15 5 3 1,-17 5-2 0,-13 6 1-1,-11 5 2 1,-12 3 0-7,-10 2 2 5,1 3 3 1,-9 3 2 1,-6 8 5 0,-3 10 5 0,0 3 2-1,-3 2 3 0,6 1-3 1,0 2-2-1,6 5 4 1,3 1 1-1,5-6-9 1,10-5-3-1,12-8-8 1,8-6-2-1,13-4 2 2,5-6 1-3,13-5-1 2,8-6-2 0,9-2-15-1,6-8-5 1,7-6-14-1,8-4-7 0,9-9-15 0,8-13-7 2,10-18 3-2,3-11 1 0,0-6 25 1,3 1 12-1,-3 2 20 0,-4 4 9 1,-2 6 37-1,-3 9 16 1,-3 6-8 0,-6 7-6-1,-6 5-22 2,-3 3-10-3,-6 6-4 1,-6 7-2 1,-9 5-2-1,-2 9 1 0,-4 5 2 1,-3 7 2 0,-3 7-8 0,4 1-1 0,2 4 2-1,9-4 5 0,6 1 4 1,9-3 4-1,9 0 2 1,12 3 1-1,9-3 2 1,12 0 3-1,8-3-13 1,13-2-5-1,8-6-17 2,4-7-9-3,8-6-48 1,9-5-18 2,1-5-76 5</inkml:trace>
    </iact:actionData>
  </iact:action>
  <iact:action type="add" startTime="28696">
    <iact:property name="dataType"/>
    <iact:actionData xml:id="d20">
      <inkml:trace xmlns:inkml="http://www.w3.org/2003/InkML" xml:id="stk20" contextRef="#ctx0" brushRef="#br0">16328 16034 220 0,'0'-8'82'0,"0"10"-64"0,-3-4 0 5,3 2-3 4,-3-3-13-2,0 3-3 1,-3-2 0-1,0 2 2 0,1-3 0 1,-4 3-1-7,0 0 3 5,-3 5 4 2,-3 3 6 0,-3 3 10-1,0 5 6 1,0 5-11-1,0 3-5 1,4 5-6 0,2 0 0-2,9 3-4 2,6-1 0 0,3-2-1 0,5-5 1-2,7-3 2 3,3-5 2-2,3-5 5 1,6-6 5-2,0-5-5 3,-1-5 1-2,-2-6 3 1,0-7 4-1,-6-11-15 1,-6-8-4-1,-9-6-15 1,-9-7-7-1,-9-6 3 0,-9-7 2 0,-9-6 8 0,-3 8 2 3,-2 3 4-4,2 5 3 1,0 8 2 1,3 5 3-1,7 3 3 1,5 3 2 0,3 2-10-1,0-2-3 0,0-16-131 8,-6-9-73-5,-3-7 88-5</inkml:trace>
    </iact:actionData>
  </iact:action>
  <iact:action type="add" startTime="29371">
    <iact:property name="dataType"/>
    <iact:actionData xml:id="d21">
      <inkml:trace xmlns:inkml="http://www.w3.org/2003/InkML" xml:id="stk21" contextRef="#ctx0" brushRef="#br0">16688 15544 368 0,'3'0'140'1,"-3"0"-109"0,3 6-17 4,3-4-15 2,3 1-17 1,6 2-4-1,6 0 5 1,6 1 5-1,3-1 7 1,2 0 5-7,4 1 5 4,3-1 7 3,-1 0 4 0,1-2-8-1,-3-3-2 0,0 0-4 1,-4 0 1 0,-5-3-2 0,-3 1-1-1,-3 2 1 2,-6 0-1-3,-3 5-7 1,-7 8-3 1,-7 11 3 0,-4 13 2-1,-9 11 0 2,-6 2 4-4,-6 5 2 4,-3-2 2-1,-5 0 1 0,2 0 2-1,-3-5-1 0,3-3 2 0,4-3-4 1,2-8-2-1,6-2 0 1,3-8 1-1,6-3-1 1,6-2-1-1,3-6 3 3,9-2 0-5,6-4-4 3,6-1 1-1,9-6-22 1,8-6-8 0,7-4-62-1,9-6-25 0,-1-3 9 9</inkml:trace>
    </iact:actionData>
  </iact:action>
  <iact:action type="add" startTime="29821">
    <iact:property name="dataType"/>
    <iact:actionData xml:id="d22">
      <inkml:trace xmlns:inkml="http://www.w3.org/2003/InkML" xml:id="stk22" contextRef="#ctx0" brushRef="#br0">17442 16018 244 0,'-9'-3'93'1,"6"-2"-72"0,-12-6 11 4,6 9 3 2,-6-4-12 1,-12 1-4-1,-9 0-8 0,-8 2-5 2,-7-2-3-1,-8 2-5-7,2 1-1 4,4 2 4 3,-1-3 3-1,0 3-3 0,7-3-1 1,2-2-16 1,6 0-6-2,7 2-58 0,8-5-22 0,15 0 1 8</inkml:trace>
    </iact:actionData>
  </iact:action>
  <iact:action type="add" startTime="30106">
    <iact:property name="dataType"/>
    <iact:actionData xml:id="d23">
      <inkml:trace xmlns:inkml="http://www.w3.org/2003/InkML" xml:id="stk23" contextRef="#ctx0" brushRef="#br0">17561 16745 304 0,'-33'-7'115'1,"-15"-4"-89"0,-32-5-8 4,38 6-7 1,-32-6-12 2,-21-8-2-1,-13-3 4 1,-8 4 3 0,0 1-1 0,3 1-2-7,3 8 0 6,6 2 12 0,6 3 8 0,14 1-8 1,13 1-4-2,8 1-28 3,10 0-13-2,5-3-109 8</inkml:trace>
    </iact:actionData>
  </iact:action>
  <iact:action type="add" startTime="30333">
    <iact:property name="dataType"/>
    <iact:actionData xml:id="d24">
      <inkml:trace xmlns:inkml="http://www.w3.org/2003/InkML" xml:id="stk24" contextRef="#ctx0" brushRef="#br0">16233 16965 348 0,'21'24'132'0,"-9"-8"-103"1,3 5-8 3,-6-10-9 3,0-1-20 1,2 1-4 0,1-3-16 0,0-3-5-2,3-5 17 2,0-3 0-7,0-2 1 6,-3-3 13 0,0-3 7 0,0 4 1 1,-3-4 2-1,-1 3-10 1,1 0 0-1,-3 3-2 1,0-1-1-1,-3 4 4 2,0-1 0-2,0 1 7 1,-3-1 6 0,0 3 3-2,0 0 3 1,0 0-8 2,0 0-1-2,0 0-7 1,0 0-2-1,0 0-2 1,0 0 0-1,0 0 0 0,0 0 0 0,0-3 4 3,0 3 1-4,0 0-12 1,0-2-4 1,0-1-25 0,-3-2-8-2,-3-3-14 2,-3 0-2-1,-3-3-7 10,1 1-19-11,-1 2 30 1,0 0 150 24,3 5-24-23,0 0 0-1,3 1-21 1,0-1-9-2,3 1-9 4,0 2-1-4,0-3-15 2,3 3 1-7,0 0 0 4,3 0-7 4,0-3-4-2,0 3-16 1,-3 0-4-2,0-2-24 2,0-1-11 2,-3 0 0-4,-3 3 4 1,0 0 25 1,-3 0 13-1,-3 0 13 1,0-5 7 0,-3 5 14-1,-2-3 8 1,-1 3-9-1,0 0-3 1,3-2-11 1,3 2-4-3,3 0 6 0,0 0 4 3,3 2 8-2,0 6 3 0,3 0 2 1,3 0 0-1,0 3-11 1,0 2-3 0,0 0-6-1,0 0-3 0,0 1-5 1,3 2-2-2,3-1 3 3,0 1 1-1,3 0 0 0,0 0-2-2,3-3 5 2,0-2 1 0,3-3 2 1,0-3 2-3,0-5 4 0,-1-8 1 3,1-8-11-2,-3-8-1 1,-3-10-16 0,-3-11-7-2,-6-5-3 2,-3-8-1 0,-3 5 11 0,-6 0 5-2,-9 10 8 1,-5 4 4 1,-7 7-3 0,-9 3-1-1,-2 5 0 1,-1 6 0-1,0 2-11 2,4 8-5-3,5 5-30 4,9 8-10-4,12 9-55 9</inkml:trace>
    </iact:actionData>
  </iact:action>
  <iact:action type="add" startTime="31307">
    <iact:property name="dataType"/>
    <iact:actionData xml:id="d25">
      <inkml:trace xmlns:inkml="http://www.w3.org/2003/InkML" xml:id="stk25" contextRef="#ctx0" brushRef="#br0">16557 17029 368 0,'18'31'140'1,"-9"-20"-109"0,0 7-6 4,-6-10-12 1,3 0-14 2,0 0 1 0,6-2-18-1,6-6-5 0,6-8 11 1,2-6 4-7,4-4 5 6,0-3 20 0,0-3 9 1,0 0-7-1,-4 0-3 1,-2 3-9-1,-3 0-3 0,-6 5-4 1,0 5-1 0,-3 9-8 0,0 10-4-1,-1 16 4 0,1 18 3 1,0 16 4 2,0 11 1-4,0 10-2 1,3 9 2-1,-3 7 1 3,-6 0 2-1,-6-2-1-1,-6-3-1 1,-9-6-2-1,-3-4 1 1,-9-14-6-1,-5-13-3 1,-7-16 3-1,-3-11 2 0,-5-18 3 1,-4-13 1-1,-3-16-15 1,1-16-6-1,-1-19-42 1,4-21-19-1,5-15-31 8</inkml:trace>
    </iact:actionData>
  </iact:action>
  <iact:action type="add" startTime="31790">
    <iact:property name="dataType"/>
    <iact:actionData xml:id="d26">
      <inkml:trace xmlns:inkml="http://www.w3.org/2003/InkML" xml:id="stk26" contextRef="#ctx0" brushRef="#br0">18602 17029 400 0,'0'0'151'1,"-17"0"-118"0,-31-3-15 1,21 0-14 5,-18-5-32 2,-14-8-9-1,-10-7-23-2,-5-6-8 2,0-6 37 1,5-5-21-8,13 3-6 5,14 3 0 9,9 5-31-8,18 2 18 0</inkml:trace>
    </iact:actionData>
  </iact:action>
  <iact:action type="add" startTime="31939">
    <iact:property name="dataType"/>
    <iact:actionData xml:id="d27">
      <inkml:trace xmlns:inkml="http://www.w3.org/2003/InkML" xml:id="stk27" contextRef="#ctx0" brushRef="#br0">18340 16698 296 0,'27'0'112'0,"-24"3"-87"1,-3-3 15 4,0 0 1 2,-6 0-21 1,-6 0-3 0,-8-3-13 0,-13-5-5-1,-12-8 0 1,-5-2-20-7,-1-6-8 6,-3-5-67-1,7-6-27 1,20-7 12 8</inkml:trace>
    </iact:actionData>
  </iact:action>
  <iact:action type="add" startTime="32164">
    <iact:property name="dataType"/>
    <iact:actionData xml:id="d28">
      <inkml:trace xmlns:inkml="http://www.w3.org/2003/InkML" xml:id="stk28" contextRef="#ctx0" brushRef="#br0">19403 16769 500 0,'12'40'187'1,"-15"-11"-146"0,-6 19-9 3,3-17-15 3,0 14-18 0,-6 11 1 1,0 0-42-1,3 2-17 1,3 3 30 0,4 5-63-7,2 5-21 5,8-5-39 9</inkml:trace>
    </iact:actionData>
  </iact:action>
  <iact:action type="add" startTime="36473">
    <iact:property name="dataType"/>
    <iact:actionData xml:id="d29">
      <inkml:trace xmlns:inkml="http://www.w3.org/2003/InkML" xml:id="stk29" contextRef="#ctx0" brushRef="#br0">20004 9311 220 0,'-9'-93'85'1,"9"93"-66"0,-9-50 3 2,7 37-3 6,-1 2-8-2,0 6 1 0,0 5-7 2,0 13-3-2,3 16-1 1,0 13 1-7,3 17 3 5,-3 23-2 1,-3 10 0-1,-6 14 8 3,-3 16 4-3,-6 2 2 4,3-31 1-2,3-19 6-2,-6 29 2 2,3-24-2 0,-2 9-3-1,-1 7-5 1,9-16-2-1,6-13-2 1,12-15 2-2,15-6 4 2,17-6 1 0,16-2-4 0,11-5-1-1,10-5 9 1,5-4 5 0,3 1-12-1,-2-3-7-1,2-2-8 3,-9-3-1-3,-5 0 0 2,-7-3 2 0,-8-2-1-1,-10-1 2 1,-8-2-2 0,-9 0-1-1,-6-3-8 1,-6-2-5-2,-7 0-40 3,-5-1-15-2,-6-2-66 0,-9-2-30 1</inkml:trace>
    </iact:actionData>
  </iact:action>
  <iact:action type="add" startTime="39236">
    <iact:property name="dataType"/>
    <iact:actionData xml:id="d30">
      <inkml:trace xmlns:inkml="http://www.w3.org/2003/InkML" xml:id="stk30" contextRef="#ctx0" brushRef="#br0">20525 11269 80 0,'-101'21'33'1,"39"8"-26"0,-37 16-2 0,55-24-2 15,-22 5 1-7,-17-2 2-2,-15-10 6 2,-10-12 5-3,-8-15 2 2,-6-19 3-1,-3-21-1 0,12-10 2 1,9-14 4 0,15-16 6 0,23-4-18-1,19-20 16-6,17-13 6 5,18-7-8 3,15-17-2-4,15-7-10 3,15 8 0 1,8-1-10-3,22 3-2 1,11 22-8 2,15 10 0-3,16 18-8 4,20 24-3-3,12 30-1 0,17 28-1-1,13 27 6 3,6 27 4-2,5 33 1 1,-11 25 4-1,-12 18 0 1,-15 21 3-1,-21 6-6 1,-27 15-1-1,-27-7-1 2,-23-3 4-3,-24 5 12 1,-21-16 6 1,-15-10-6 0,-15-8-1-1,-2-8-1 1,-10-11 2-1,-3-13 4 1,-2-13 3-1,5-14-3 1,3-10 2-1,-5 0-3 0,11-13 0 1,9-8-7 0,6-8-2-1,7-3 2 1,5-5 1-1,3-3-3 1,3 0-1-1,0-2-1 2,3-3-2-4,0 0-13 3,6-3-6 0,0-5-41-1,15-2-18 1,8-17-55 7</inkml:trace>
    </iact:actionData>
  </iact:action>
  <iact:action type="add" startTime="39896">
    <iact:property name="dataType"/>
    <iact:actionData xml:id="d31">
      <inkml:trace xmlns:inkml="http://www.w3.org/2003/InkML" xml:id="stk31" contextRef="#ctx0" brushRef="#br0">20951 11176 4 0,'9'-11'0'0</inkml:trace>
    </iact:actionData>
  </iact:action>
  <iact:action type="add" startTime="43483">
    <iact:property name="dataType"/>
    <iact:actionData xml:id="d32">
      <inkml:trace xmlns:inkml="http://www.w3.org/2003/InkML" xml:id="stk32" contextRef="#ctx0" brushRef="#br0">12521 4122 232 0,'0'-8'88'0,"0"6"-69"1,-3-1 0 4,0 3-4 2,-3-5-9 2,-9-1-1-3,1-2-2 3,-7 1-3-2,-6 1 1 1,-9-7-1-7,-8 2 2 5,-10 9-1 2,-14-9 2-2,-10 9-4 3,-11-4-2-2,-12 4 2 2,-12-4 2-3,-9 1 4 1,-18 2 4 2,-6-2-2-2,-9 0-2 1,-12 5-2-1,-5 0 0-1,-16 5 0 3,1-2 1-1,-10 7 0-1,-14-4 0 1,-18 4 0-2,-7 1 0 2,-11 2-5 0,-9-8-1-1,0 3 3 1,-2 5 1 0,-1-2-3-1,6 5 1 1,3 2 0 0,-1-4 2-2,10 4-1 2,3-2-1-1,6 0 1 1,15-3 1-1,14 0 1 1,13-5 1-1,11-2 4 0,25-4 3 2,14-2-2-2,12-5 0 1,12-6-5-2,11-2-1 1,-11-8 1 2,27-3 0-2,15-2-2 1,11-3 1-1,12 0 4 1,10-1 4-2,5-7 2 3,3 0 5-2,10-10-4 2,2-4 2-3,0-12-9 2,6 2-2 0,3-10-1 0,0-1 0-2,6-7-2 1,3 2 1 1,9 3-4 0,6 11-2 1,-3-1-3-3,6 8 1 1,3 4-2 1,0 1 2 0,2-2-2-1,1 3 2 0,0 2-2 1,3 3 0 0,3 6 1-1,8 7 2 0,10 6-1 3,15 2 1-4,23 11 0 1,21 10 3 0,30-2 0 1,24 10 1-1,29-2-3 1,31 7 0 0,32-2-1 0,26 3 3 0,25-1-2-1,24 6 1-1,14-3-9 3,15 1-3-2,-3-1 7 1,1 3 3-1,-7-3 1 0,-9 3 2 0,-5 0 1 1,-16-3 2 0,-5 0-1 1,-25-2-1-3,-17-11 1 1,-24 0-1 1,-23 0 2-1,-31-8 3 1,-23 8-4-1,-18 2-1 1,-24 12-2 0,-18 9 0 0,-21 12 2-2,-14-1 2 1,-16 9-1 2,-8 9 2-2,-12 7 7 1,-10-6 3-1,-5 7-4 2,-3 4-3-3,-6-1-6 1,0 17-2 1,-3 12-70 1,12 20-29-3,17 4-26 9</inkml:trace>
    </iact:actionData>
  </iact:action>
  <iact:action type="add" startTime="47735">
    <iact:property name="dataType"/>
    <iact:actionData xml:id="d33">
      <inkml:trace xmlns:inkml="http://www.w3.org/2003/InkML" xml:id="stk33" contextRef="#ctx0" brushRef="#br0">4961 4053 344 0,'-12'6'0'0,"-21"12"6"4,15-10 4 5,-17 8-1-2,-13 0 2-1,-9-3-4 3,-14 0 1-3,-21 1-5 3,-10-4 0-8,-20-2 3 5,-23-3-1 2,-13 3 0-1,-27-8-3 1,-14-5 1-1,-9 0-2 2,-7-3-1-4,1 0-2 4,8 0 1-3,4 3 1 3,9 5 2-2,2-6-1 1,7 4 2-1,14-4-2 1,6 1-1 0,12 0 5-1,12-3 1-1,27-5 4 3,12-1 1-2,15 1 6 1,20 0 3-3,10-8 10 5,14 2 5-3,12-2-5 1,10-3-3-2,11-15-7 4,6-17-2-4,12-7-15 2,2-11-6-1,7-14-21 0,3-15-10 0,-6 2 0 2,0 4 3-2,-3 7 15 1,-3 10 7-1,0 9 12 1,-3 13 8-1,3 7-3 1,0 12 0-1,-1 7-6 0,4-3-4 1,9 9 1 0,9 2 0-1,18 8-6 1,11 3-3-1,18 3-1 2,19 2-1-3,20-6 2 1,12 9 1 1,18 0 6 0,20 2 3-2,13 3-1 2,23 0-2 0,19 0 2 0,11 5 0-1,15 3 1 0,3 6 0 1,0 4 0 0,-3 9 0-2,3 15 2 3,-21 13 1-3,-9-2-4 3,-17 14 1-2,-30 12 0 0,-25 3 0 1,-26 3 8 0,-26-3 5-1,-25 2 2 0,-20 6 4 1,-19 0-5-1,-14-10 2 0,-12-9-7 2,-12-7-1-3,-6-6 0 3,-5-3 0-2,-4-2-2 1,0-3 1-1,0-5-6 1,0-13-3-1,3 0-13 0,3-3-2 1,4-2-49 0,-1 4-22-1,15 4-49 9</inkml:trace>
    </iact:actionData>
  </iact:action>
  <iact:action type="add" startTime="51458">
    <iact:property name="dataType"/>
    <iact:actionData xml:id="d34">
      <inkml:trace xmlns:inkml="http://www.w3.org/2003/InkML" xml:id="stk34" contextRef="#ctx0" brushRef="#br0">4425 5141 268 0,'-15'-11'0'0,"-15"-2"2"5,15 10 3 1,-8-5 0 2,-7 3 0 0,-12 5-8-1,-14 0 0 1,-19 8 1 0,-17 5 1-7,-18 6 1 5,-27-3 0 3,-12 0 2-3,-12-8-1 3,-11-3-1-3,-10-5 1 3,-8-8-1-3,5-5 15 2,-8-6 7-2,5-5-6 3,-5 3-2-3,8-3-6 3,1 1-3-2,14 1-2 2,15-1-3-4,18-1 1 3,27-3 1-1,24 3 14 1,17-5 7-1,16-5 4 2,14-3 3-2,9-13-14 0,9-3-7 1,9 0-12 0,-2 0-4-1,8-3-1 1,-3 1 0-2,9-11 2 3,-6 7 2-2,6 4 4 0,6 7 2 0,6 3-3 2,0 11-1-2,5 2-2 1,7 6 3-1,12 5-5 0,6 2 0 1,8 0-2 0,22 6 0-1,8 5 2 1,51-5 2-1,21 8 4 1,20-3 2-1,31 16 0 1,14-6-2-1,27 14-2 1,15 0-1-1,3 8-1 1,12 2 3-1,0 1 4 1,-6-1 3-1,-6-2-7 1,-21 0-4-1,-18 0 3 2,-24-3 0-3,-20 3 4 2,-36 2 1-1,-18 1-4 1,-30 18 1-1,-17 13 11 1,-25 24 5-1,-20 3-4 1,-18-3 1-1,-15-6-8 0,-15 4-1 2,0-1-2-3,0-13 1 1,3-2-70 1,6-11-30 0,9-37-13 6</inkml:trace>
    </iact:actionData>
  </iact:action>
  <iact:action type="add" startTime="54083">
    <iact:property name="dataType"/>
    <iact:actionData xml:id="d35">
      <inkml:trace xmlns:inkml="http://www.w3.org/2003/InkML" xml:id="stk35" contextRef="#ctx0" brushRef="#br0">8208 11877 296 0,'39'5'110'1,"-21"1"-86"0,15 15-6 2,-10-3-10 5,13 12-11 0,9 15 2 0,2 15 3-1,-2 7 1-1,-9-1-1 3,-12-3-4-8,-10-2-1 5,-5-5 6 3,-15-4 5-1,0-7-4-1,-3-7-2 0,1-9 1 1,2-11 2-1,6-10-2 2,6-13-2-3,11-16-22 1,13-16-9 1,9-16 2 0,9-8 3-2,-1-3 17 2,1 3 9-1,-7 11 5 2,-8 10 4-1,-12 11 12-1,-6 8 8-1,-9 11-11 2,-9 10-3-1,-6 16 3 2,-6 13 2-2,0 10 7 1,6 9 3-2,3 0-9 2,6 2 0 0,6-5-13 1,6 2-3-4,-3-10 0 3,15 11 1-2,3-3-30 4,-4-5-11-4,1-3-92 3,-3-8-38-2</inkml:trace>
    </iact:actionData>
  </iact:action>
  <iact:action type="add" startTime="54653">
    <iact:property name="dataType"/>
    <iact:actionData xml:id="d36">
      <inkml:trace xmlns:inkml="http://www.w3.org/2003/InkML" xml:id="stk36" contextRef="#ctx0" brushRef="#br0">8196 15068 384 0,'-3'8'143'0,"0"3"-112"1,0 10-1 5,3-8-8 1,0 3-10 1,3 2 1-1,3 4-10 1,6 1-1-1,6 1-2 0,9-3-7-6,12-2 0 7,8-6 3-1,7-2 4-1,-1-9 12 2,-2-4 7 0,-3-9 1 0,-4-5 0-1,-5-5-15 1,-9-3-5-1,-4-2-8 1,-8-1-2-1,-6 3 0 2,0 6 1-3,-6 5 8 1,0 5 2 1,-3 10 1 0,0 14-2-1,3 19 5 1,3 20 1-2,0 14 4 3,0 5 1-1,-3 8-5 0,-6 11-4-2,-3-1-4 2,-6-2-1-1,-6-10-5 2,-9-12-2-2,6-15-2 0,-20-2 2 0,-7-14 8 1,-6-16 3-1,-2-13 1 2,-1-13 1-3,4-17-7 2,5-12-1-1,9-6-12 1,12-7-1-1,18-4-20 1,24-2-5-1,36-5-31 1,32 3-13 0,54 2-39 7</inkml:trace>
    </iact:actionData>
  </iact:action>
  <iact:action type="add" startTime="58751">
    <iact:property name="dataType"/>
    <iact:actionData xml:id="d37">
      <inkml:trace xmlns:inkml="http://www.w3.org/2003/InkML" xml:id="stk37" contextRef="#ctx0" brushRef="#br0">8839 12904 260 0,'3'-16'99'0,"-3"16"-77"1,-3-3-9 5,3 3-7 1,0 0-26 1,0 0-9-1,0 0-76 1,-3 6-31-1</inkml:trace>
    </iact:actionData>
  </iact:action>
  <iact:action type="add" startTime="59217">
    <iact:property name="dataType"/>
    <iact:actionData xml:id="d38">
      <inkml:trace xmlns:inkml="http://www.w3.org/2003/InkML" xml:id="stk38" contextRef="#ctx0" brushRef="#br0">9318 12457 272 0,'0'0'104'1,"0"2"-81"0,-2 1-6 3,2-3-9 2,0 0-28 3,0 0-9-2,0 3-82 1,-3 4-35 1</inkml:trace>
    </iact:actionData>
  </iact:action>
  <iact:action type="add" startTime="59592">
    <iact:property name="dataType"/>
    <iact:actionData xml:id="d39">
      <inkml:trace xmlns:inkml="http://www.w3.org/2003/InkML" xml:id="stk39" contextRef="#ctx0" brushRef="#br0">8827 15737 328 0,'21'19'123'0,"-18"-16"-95"0,3-1-28 7,-6-2-18-1,0 0-48 3,6 0-15-2,0 3-26 1,9-3-11-1</inkml:trace>
    </iact:actionData>
  </iact:action>
  <iact:action type="add" startTime="60989">
    <iact:property name="dataType"/>
    <iact:actionData xml:id="d40">
      <inkml:trace xmlns:inkml="http://www.w3.org/2003/InkML" xml:id="stk40" contextRef="#ctx0" brushRef="#br0">13965 14563 104 0,'0'2'38'1,"-3"14"-29"0,-9 27-3 2,6-20-1 5,-6 9-6 0,-9 8-2 0,-8 5 13-1,-7 0 5 0,-12-3-1 1,-8-2 0 0,-13-11-6 0,-8-8 0-2,-7-10-3 3,-2-11 0-3,-3-16-3 4,-3-8 7-10,8-10 4 5,10-6 7 4,11-8 2-2,13-10 6 0,11-13 3 1,12-9-2-2,12 3 2 3,12-5-13-2,18-5-3 1,18 0-9 1,18 5-4-3,17 10-4 1,24 17-1 1,24 12-3-1,18 22 1 1,15 19 3 0,3 25 3-1,-12 20-2 1,-6 18-2 0,-18 23 4-1,-24 22 1-1,-23 8 0 3,-28 16 1-2,-23 2 2 1,-24-13 2-2,-15-16 1 3,-11-13 0-2,-13-13-7 0,-12-11 0 1,-2-18-6 1,-7-14-1-3,7-16-26 1,2-18-11 0,-8-13-77 8</inkml:trace>
    </iact:actionData>
  </iact:action>
  <iact:action type="add" startTime="62580">
    <iact:property name="dataType"/>
    <iact:actionData xml:id="d41">
      <inkml:trace xmlns:inkml="http://www.w3.org/2003/InkML" xml:id="stk41" contextRef="#ctx0" brushRef="#br0">12322 13830 196 0,'0'-3'74'0,"-3"0"-58"1,-6 1 7 4,3-1 1 2,-6 1-6 2,-6-4 1-2,-12-2-4 0,-8-2 1 1,-10-6-9 0,-5-5 2-7,-10-3 4 5,-11-5-1 2,-16-11 3-1,-5-2-2 0,-18-6 2 1,-6 3-2 3,-9-2 2-6,-6-4-6 2,-6-7-3 1,0-8-1 0,-3-6-1-2,3 1 6 3,6 5 4-3,9 2-7 3,12 1-2-1,6-1-3-1,12 1 1-1,9 2-2 3,14 3 2-2,13 8-4 0,8 5-2 1,9 2-20-1,13 1-8 0,8 0-19 1,6 2-7-1,12 5-22 3,18 6-8-5,15 8-4 9</inkml:trace>
    </iact:actionData>
  </iact:action>
  <iact:action type="add" startTime="62912">
    <iact:property name="dataType"/>
    <iact:actionData xml:id="d42">
      <inkml:trace xmlns:inkml="http://www.w3.org/2003/InkML" xml:id="stk42" contextRef="#ctx0" brushRef="#br0">10387 12465 200 0,'48'10'77'1,"-36"-7"-60"0,0-1 21 3,-12-2 6 0,0 0-9 4,0 0-3 0,-9 0-10 0,-9-2-3-2,-15-4-11 3,-12 1-1-8,-11-11 3 5,-10-2-4 4,-8-6-1-6,-6 0-2 4,2 3-3 0,10 2 1-1,8 6 1 0,10 5-1 2,8 3-1-2,9 5-2 1,6 5 1 0,9 6 1-1,10 10 0 0,8 6 0 2,11 10 2-3,13 8 1 3,12 15 3-3,12 12-1 2,11 2 0-1,4 5 1 1,5 9 1 0,7 2-6 1,5-3 0-3,-3-5 1 1,-2-5 3 1,-4-3-2-2,-2-8-2 2,-7-8 0 1,-8-8 1-3,-7-5-1 2,-8-10 2 0,-3-6-11 0,-7-5-2-1,-5-6-13 1,-3-2-5-2,0-3-21 2,-3 0-8-1,3 1-56 8,2-4-36-7,1-4 65-1</inkml:trace>
    </iact:actionData>
  </iact:action>
  <iact:action type="add" startTime="74800">
    <iact:property name="dataType"/>
    <iact:actionData xml:id="d43">
      <inkml:trace xmlns:inkml="http://www.w3.org/2003/InkML" xml:id="stk43" contextRef="#ctx0" brushRef="#br0">11444 12295 164 0,'0'-2'63'1,"0"4"-49"0,0-2 14 3,0 0 4 4,0 0-7 0,0 0-2-2,0-2-9 2,0-1-1-1,0-2-8 1,0-1-1-7,0-2 2 5,0 0 3 2,0 1 2 0,0-4-1-1,-3 0 1 1,0-2 3-1,3 0 3 2,-3-3-5-3,3 0-2 1,-3 0-8 1,0 0-1-1,0 3-1 2,0 0 2-2,0 0-1 0,0 2 2 2,0 3-4-2,0 0-2 0,0 3 4 1,0 0 3-2,0-1 10 3,0 1 3-2,0 0-4 2,0-1 0-4,0 1-6 4,3 3-2-2,-3-4-5 1,0 4 0 0,0-1 0-1,3 0 0 0,-3 1 0 1,3-1 0 0,0 0 0 1,-3 3 0-3,3 0-3 1,0 0 2 0,0-2 3 1,-3 2 3-1,3 0 0 1,-3-3 0-1,3 3-3 1,0 0-2-1,0-3 1 1,-3 3 1-1,3 0-3 1,0 0 0-2,0-2 1 2,0 2 0 0,0-3 0 0,-3 3 2-1,3 0 3 1,0 0 2-1,-3-2-3 2,3-1-3-4,0 0 2 4,-3 1 0-2,0-1-4 0,3 0 1 1,-3 3 2 0,3-2 1-2,0 2-1 3,-2-3 1-1,2 3-2-1,0-3-1 0,-3 3 1 0,3 0 1 1,0 0-3 0,0 0-2 0,0 0 2-2,0 0 2 1,0-2-2 3,0 2 0-4,0 0 1 3,-3 0 0-4,3 0 0 4,0 0 0-2,0 0 0 1,0 0 0-1,-3 0 0 1,3 0 0-1,0 0-3 1,0 0 2-1,0-3 3 0,0 3 1 1,0 0-4-1,-3 0 1 1,3 0 0 0,0-3 2 0,-3 1-1-1,3 2-1 0,0 0 1 1,0-3 1-1,0 0-1 2,0 1-1-3,-3-1 1 3,3 1-1-2,0-1-3-1,0 0 2 3,0 1 1-2,-3-4 2 1,3 1-3-1,0 0 0 0,-3 2 5 2,3 0 2-2,0 1-2 1,0-1-1-2,0 0-1 3,0 1-2-2,0-1-2 0,0 1 1 0,-3 2 3 2,3 0 1-3,0-3-4 3,0 3-1-3,0 0 1 2,0 0 2-1,0 0-2 1,0 0 0 0,0 0 1 0,0 0 0-2,0 0-3 3,0 0 2-2,0 0 1 1,0 0 0 0,0 0 0-2,0 0 0 1,0 0 0 2,0 0 0-3,0 0-3 2,0 0 2-1,0 0 3 1,0 0 1 0,0 0-4 0,0 0-1-1,0 0 1 3,0 0 2-5,0 0-2 2,0 0 0 1,0 0 1-1,0 0 2 1,0 0-1 0,0 0-1-1,0 0 1 1,0 0 1 0,0 0-3-2,0 0 0 1,0 0 3 1,0 0 3 0,0 0-7-1,0 0 0 0,0 0 2 2,0-3 4-3,-3 3-1 3,3-2-2-3,0-1 0 2,0 0-1-1,0 1 4 1,0-4 2-1,0 1-2 2,0 0-3-3,0 0 0 3,0 2-1-3,0 0 0 2,0 1 0 1,0-1 0-2,0 0 0-1,0 1-3 3,0-1 2-2,0 0 1 0,0 1 2 1,0-1-1 0,0 3 2-2,0 0-4 3,0 0 0-2,0 0-1 2,0 0 0-3,0 0 0 1,0 0-2 0,-3 0 0 1,3 3 3 0,0 2 0 0,-3-2 3-1,3 2-1 1,-3-2-1 0,3-1-2-1,0 1 1-1,-3 2 1 3,3-2 0-2,0-3 0 1,0 2 2-2,-3-2-1 3,3 0 2-2,0 3-4 1,0-3-2-1,0 0 4 2,0 0 1-4,0 0 0 3,0 0 1 0,0 0-2 0,0 0 2-2,0 0-2 3,0 0 2-2,0 0-2 1,0 0-1-1,0 0-2 0,0 0 1 0,0 0-1 1,0 0 0 0,0 0 2 0,0 0 0-2,-3 0-3 3,3 0 2-3,0 0 1 3,0 0 0-2,0 3-3 1,0 5 0-1,0 2-1 0,0 1 3 0,0 2-2 2,0 3 1-2,0 2 2 1,3 6 2-1,-3 3-1 2,3 4-1-2,0 9-2 0,0 5 1-1,0 3 3 3,0 2 1-2,0-5 1 1,0 3 0-1,0-6 0 2,-3-2 2-2,0-3-1 0,0-6 0 0,0-4 3 2,0-3 3-3,0-6 2 1,0-2 3 1,0-5-3 0,0-1 0-1,0-2-3 1,0-2-1-2,0-1-3 3,0-3-1-1,0-2-3-1,0 0-2 0,0 0 3 1,0 3 0-1,0-3-4 1,0 0 1-2,0 0-2 3,0 0 0-2,0 0 4 1,0 0 1-2,0 0-4 4,0 0 1-4,0 0 0 2,0 0 2-2,0 0-1 4,0 0-1-4,0 0 1 2,0 0-1-1,0 0-3 0,0 0 2 3,0 0-12-4,0 0-5 1,12 21-142 8,8 3-39 0</inkml:trace>
    </iact:actionData>
  </iact:action>
  <iact:action type="add" startTime="77397">
    <iact:property name="dataType"/>
    <iact:actionData xml:id="d44">
      <inkml:trace xmlns:inkml="http://www.w3.org/2003/InkML" xml:id="stk44" contextRef="#ctx0" brushRef="#br0">11637 16166 252 0,'45'-34'96'0,"-24"18"-75"1,8-8 17 5,-17 16 1 0,3-3-6 3,0 1 1-1,0-3-8-2,-3-1-2 2,0 4-13 0,-6 2-7-7,-6 3-2 5,-12 2-9 2,-21 0-3-1,-23 6 6 1,-16 2 1-1,-14 3 0 1,-12 8 0-1,-4 5 4 1,-5 11 1-1,-3 8 2 2,3 5 2-3,0 5 6 2,9 3 2-1,-1 0 1 1,4 2 4-1,6 6-7 1,5-3 1 0,10-2-8 0,12-8-3 0,8-6 1-2,9-8 0 2,13-10-32-1,5-5-15 1,3-9-16 0,9-10-3-2,3-13 10 3,3-11 4-2,3-8 13 0,0 1 7 1,3-1 15 1,3 5 8-3,0 4 26 1,0 4 14 1,0 6 0-1,0 2 3 1,0 3-15-1,-3 6-3 0,-3 2 6 1,-2 5 6 1,-4 6-1-2,-3 7 0-1,-3 6-11 3,0 5-4-2,-3 0-8 1,3 0-3-2,3 0-4 3,7 0-3-2,8 1-1 1,5-4 0-1,10 3 7 1,9-2 5-2,6-4-2 2,6-1 2 0,5-1-14 0,10-3-3-1,2-7-27 1,4-6-9-1,6 0-48-3,5 1-17-3,6-4-7 18</inkml:trace>
    </iact:actionData>
  </iact:action>
  <iact:action type="add" startTime="78029">
    <iact:property name="dataType"/>
    <iact:actionData xml:id="d45">
      <inkml:trace xmlns:inkml="http://www.w3.org/2003/InkML" xml:id="stk45" contextRef="#ctx0" brushRef="#br0">11098 17084 404 0,'6'0'151'1,"0"-2"-118"0,0-9-13 12,-3 3-15-12,3-8-26 14,0-10-4-14,3-11 0 13,3-8 2-13,3-6 13 14,6 1 6-14,3 0 3 0,8 2 9 13,7 6 7-8,3 7 2-5,2 9 1 0,4 5 0 13,0 8-2-13,-1 10-11 13,-2 11-2-13,-3 13-8 14,-7 8-1-14,-5 8 0 14,-12 6 4-14,-12 4 1 13,-15 6 3-13,-12 8 3 14,-15-3 2-9,-8-2-1-5,-10-6 1 14,-8-8-4-14,-7-10-2 14,-2-11 0-14,2-10 1 17,1-14-10-11,2-13-2 0,7-15-19 3,8-14-9-4,10-19-38 1,11-18-13 1,12-8-36 8</inkml:trace>
    </iact:actionData>
  </iact:action>
  <iact:action type="add" startTime="78432">
    <iact:property name="dataType"/>
    <iact:actionData xml:id="d46">
      <inkml:trace xmlns:inkml="http://www.w3.org/2003/InkML" xml:id="stk46" contextRef="#ctx0" brushRef="#br0">11593 16399 428 0,'-3'8'159'1,"0"2"-124"0,-18 12-2 3,9-12-12 4,-6 9-16 1,-3 7-1-3,-9 11-4 2,-5 11-1-1,-4 5 1 1,-3 5 0-7,1 5 2 6,-1 9 8 0,0 5 5-1,1-3 4 4,2 0 1-3,3-5-9 2,4-9-4-3,2-7 0 3,0-5 0-2,6-6-6 1,0-2 0-1,6-8-30 2,4-8-10-2,2-6-47-1,0-5-18 2</inkml:trace>
    </iact:actionData>
  </iact:action>
  <iact:action type="add" startTime="84727">
    <iact:property name="dataType"/>
    <iact:actionData xml:id="d47">
      <inkml:trace xmlns:inkml="http://www.w3.org/2003/InkML" xml:id="stk47" contextRef="#ctx0" brushRef="#br0">11182 5146 388 0,'-45'3'0'1,"-29"-3"-3"1,32 2 2 5,-29-2 1 1,-28 3 2 0,-17 0-1-1,-24-3-1 1,-17 0 1-1,-28-6-4-6,-23 1 0 6,-18 0 2 3,-16-3 0-5,-11 3 1 3,-8 5 2-1,-7 0-1 0,-3 2 2 1,0 9-4 0,6-1-2-1,0 4 4 1,9-1 1 1,6-3 2-3,6 1 0 1,9-11-5 2,12 0-1-3,14-5 1 3,10 2 2-3,17-2 0 2,19-6 2-1,17 1-2 0,24-6 2 1,14-3-2 1,25-5 2-3,9-5 15 2,11-5 9-1,10-6-3 0,5-13 0 1,6-10-13 0,4-11-7-1,5-3-7 1,3-2-1 0,6-3-7-2,3-11-3 1,4 3-8 1,-1 5-1 0,6 11 5-1,3 3 4 1,6 7 12-1,3 9 8 1,9 10-2 0,6 0 0-1,15 5-2 2,17 8-2-3,16 9 1 4,20 7-1-5,24 5 0 2,18 3 2 1,24 8 1-1,18 0 1 1,20 6-2 0,25-1 1 0,32 3-2-1,15 5-1 0,26 0-2 1,28 3-1-1,2 13 2 1,4-2 2-1,-4-1 0 0,-5 1 2 1,0 7-4 0,-13 3-2-1,-5-3-5 2,-12-4-2-4,-15-7 9 3,-21-9 5 0,-15-12-6 0,-21-4-3-1,-23-6 5 1,-25-6 1-1,-17-1 3 1,-24 1 0 0,-20 4 4-1,-25 4 3 0,-17 6-9 1,-16 19 0-1,-8 26-4 1,-9 21-2-1,-6 16 5 0,-9 24 3 0,-9 18 5 2,-6-10 2-2,-12 8-1 2,-9-3-1-3,-6-3-5 3,-8-13-3-3,-7-5 0 2,-6-5 1-1,-5-3-34 1,-13-11-13-1,-5-7-79 9</inkml:trace>
    </iact:actionData>
  </iact:action>
  <iact:action type="add" startTime="92606">
    <iact:property name="dataType"/>
    <iact:actionData xml:id="d48">
      <inkml:trace xmlns:inkml="http://www.w3.org/2003/InkML" xml:id="stk48" contextRef="#ctx0" brushRef="#br0">8036 6152 348 0,'9'-11'132'1,"-1"6"-103"0,1 2-10 2,-3 3-11 6,6 5-8-2,3 3 2 0,9 6-3 1,12 7-2 0,8 13 2-1,10 11-2-6,-1 11 1 5,-5 2 0 2,-9-3 0-1,-9-2 0 1,-13-2 0-1,-11-1 0 2,-12 3 0-3,-3-6 2 3,-2-7 0-2,-1-11 0 2,3-5 0-4,3-11 8 4,6-13 5-3,12-10-9 3,12-17-4-2,11-10-3 1,7-8-1-1,0-2 7 1,-10 9 3-1,-8 9-1 1,-3 3 2-2,3-3-6 3,-12 13-5 5,-6 11-1-7,-6 10 3 2,-3 8 3-3,-3 6 11 3,0 7 4-4,3 3-1 5,3 0 1-2,3 3-9-1,6 5-4 0,6 8-7 1,5 5-2-1,4 6-55 0,12 2-23-1,3 0-66 10</inkml:trace>
    </iact:actionData>
  </iact:action>
  <iact:action type="add" startTime="93161">
    <iact:property name="dataType"/>
    <iact:actionData xml:id="d49">
      <inkml:trace xmlns:inkml="http://www.w3.org/2003/InkML" xml:id="stk49" contextRef="#ctx0" brushRef="#br0">8190 9221 340 0,'-3'-3'129'0,"3"6"-100"1,-3-1-2 4,3 1-8 2,-3 5-10 2,3 8 2-2,0 5-2 0,6 5 0 0,3 6-5 1,6 5 6-7,3 3 3 5,3-3 2 2,6-5 1-1,5-8-8 2,7-11-3-3,3-13-3 2,5-13-2-1,1-11 7 2,0-5 5-3,2-8 0 3,-2-6 1-2,-6-2-7 1,-7 3-4 0,-5 8 1 0,-6 7 0-1,-6 6-4 1,-6 24-8 5,-6 20-2-5,0 17 4 0,0 18 3-1,-1 19 5 1,1 8 4-1,6 7 0 0,3 6 0 1,0 5-3 0,3 3-2-1,0 3-2 2,-6 7 1-3,-6-10-1 1,-15-8 0 1,-12-11-20 0,-12-10-10-1,-14-22 0 1,-13-18 2-1,-5-13 17 0,-7-16 9 2,1-16 19-2,8-10 10 0,10-11 3 1,5-11 3-8,12-8-11 16,18 17-2-15,3 4-26 0,15-7-9 12,27-11-41-12,33 13-17 14,35 21-93 1</inkml:trace>
    </iact:actionData>
  </iact:action>
  <iact:action type="add" startTime="95113">
    <iact:property name="dataType"/>
    <iact:actionData xml:id="d50">
      <inkml:trace xmlns:inkml="http://www.w3.org/2003/InkML" xml:id="stk50" contextRef="#ctx0" brushRef="#br0">12852 8197 252 0,'3'-8'93'0,"-9"8"-72"1,-18-5-13 4,9 2-11 2,-15-8 1 2,-14-2 3-3,-19 0 0 3,-5-6-1-3,-13-4 1 3,-14-4 3-8,-6-2 5 5,-6-5 10 2,-6-3 6-2,-12-8-2 3,-6-11 0-2,-12-5-3 1,-3 3-3-1,3-3-7 1,0 6-4-1,6 4-1 2,6 4-1-4,12 2-2 4,18 2-2-2,12 4-2 0,14 2 1 1,13 2-26 0,11 1-11-1,9 2-28 1,10-2-8 0,8 2-36 5</inkml:trace>
    </iact:actionData>
  </iact:action>
  <iact:action type="add" startTime="95427">
    <iact:property name="dataType"/>
    <iact:actionData xml:id="d51">
      <inkml:trace xmlns:inkml="http://www.w3.org/2003/InkML" xml:id="stk51" contextRef="#ctx0" brushRef="#br0">10717 7056 236 0,'-11'6'90'0,"-7"7"-70"1,-21 0 17 5,24-5 4 1,-9 3-13 1,-5 2-4-1,-7 5-11 1,3 6-6-1,0 3-4 1,7 2 0-7,5 3 0 5,9 5-1 2,9 0 1-1,12 2-2 1,12 4-1-1,8 2-17 1,13 8-6-1,15 10-75 8,11 6-70-6,4 0 50-1</inkml:trace>
    </iact:actionData>
  </iact:action>
  <iact:action type="add" startTime="96433">
    <iact:property name="dataType"/>
    <iact:actionData xml:id="d52">
      <inkml:trace xmlns:inkml="http://www.w3.org/2003/InkML" xml:id="stk52" contextRef="#ctx0" brushRef="#br0">10688 7009 296 0,'35'-16'112'0,"-23"19"-87"1,-3-3-11 4,-6 2-10 3,0 4-11-1,-3 1 2 2,-6 4 1-3,-9 5-1 3,-11 0 4-2,-13-3 0-6,-12-2 3 5,-11-3 1 2,-4-3 1-1,-2-3 0 1,2-4 2-1,4-3 1 1,5-3 1-1,10 0 0 2,5 2 2-3,12 1-1 4,6 2 0-4,10 3-3 1,11 6 1 1,11 10-9-1,13 10 0 0,12 14 0 3,12 10 1-4,5 6-2 1,4 4 2 1,2-1 3 0,1-4 3-1,-3 1 0 1,2-3 2-1,1 0-4 1,-4-3 0 0,1-5-21-2,-4-3-8 1,-2-10-69 2,-3-8-27-3,-10-16 16 10</inkml:trace>
    </iact:actionData>
  </iact:action>
  <iact:action type="add" startTime="96884">
    <iact:property name="dataType"/>
    <iact:actionData xml:id="d53">
      <inkml:trace xmlns:inkml="http://www.w3.org/2003/InkML" xml:id="stk53" contextRef="#ctx0" brushRef="#br0">11557 6165 296 0,'9'13'112'0,"-6"16"-87"1,3 27-9 3,-3-19-11 5,3 24-2 0,3 7 3-3,2-4-6 1,4-6 1 1,0-5-1 0,9-8 2-7,3-8 3 4,3-11-2 4,5-12 0-2,-2-9 14 1,0-8 8 0,-3-7 10-1,-4-6 5 0,-2-11-19 0,-3-2-7 1,-3 0-14 0,-6 3-2-1,0 5-2 1,-3 2 2-1,-3 9-4 1,0 4 0-1,-3 14 0 2,-1 19 2-3,1 2-1 1,3 16 1 1,3 18 5-1,3 17 1 1,3 7-3 0,3 3 1-1,0 8 0 1,-3-3 0 0,-6-8-9-1,-6-7-4 1,-6-12-7-1,-6-9-2 0,-6-12 7 0,-3-12 4 1,-6-14 9 0,0-13 3-1,-5-11 7 2,-1-10 3-3,3-14 2 3,3-12 3-3,6-14-5 1,6-8 1 1,10 3-5 0,7-6-2-1,10 6-33 1,15 0-14 0,18 5-96 7,17 16-57-8,4 18 87 1</inkml:trace>
    </iact:actionData>
  </iact:action>
  <iact:action type="add" startTime="97514">
    <iact:property name="dataType"/>
    <iact:actionData xml:id="d54">
      <inkml:trace xmlns:inkml="http://www.w3.org/2003/InkML" xml:id="stk54" contextRef="#ctx0" brushRef="#br0">12867 10507 352 0,'11'-22'132'1,"-14"15"-103"0,-5-7-10 3,2 9-13 4,-9-3-12-1,-15-5 1 1,-18 2 1 0,-17 3 2-1,-13 3 1 0,-14 2-2-6,-18 9 2 6,-3 4 3 1,-9 6 3 2,-9 5 2-4,-6 8 1 2,3 6 7-1,-3 2 2 0,6 8 0 1,12 2 0 0,9 9-3-1,9 2 1 0,11-2-4 2,16-9 1-3,15-7-9 3,8-3-2-3,15-10-14 2,9-9-7-1,10-5-14 1,11-15-6-1,12-25-31 0,5-23-15 0,1-14 28 1,0-2 13 1,0 3 36-3,-3 7 18 0,-3 9 10 3,0 10 4-1,-3 10-1-1,-3 6-2 1,-3 10-10-1,-3 9-6 1,-6 7 5-1,-6 11 6 0,-6 5 6 2,-2 6 4-2,-1 4 0-1,0 1 2 2,3 2-13 0,3 1-5 0,4-1-6 0,5 1 0-2,6-4 4 2,9 1 6 1,9-3 6-3,8-2 3 1,13-1-7 1,9-7-4-1,8-9-35 1,13-4-16-1,14-4-126 9</inkml:trace>
    </iact:actionData>
  </iact:action>
  <iact:action type="add" startTime="99406">
    <iact:property name="dataType"/>
    <iact:actionData xml:id="d55">
      <inkml:trace xmlns:inkml="http://www.w3.org/2003/InkML" xml:id="stk55" contextRef="#ctx0" brushRef="#br0">11899 10856 168 0,'-3'-3'63'0,"3"1"-49"0,0-6 16 6,0 5 5 1,0-2-8 2,0-3-1-2,3 0-6 0,0-3-1 1,6 1-10 0,3-1-5-7,9 3-3 5,9 0-1 2,8 6 2-1,7 2 12 1,3 2 8-1,-1 6-5 0,1 3 1 0,-4 2-11 1,-5 0-4 0,-6 3-2-1,-3 0 1 1,-7 0-1-1,-5 0-1 2,-6 2 1-2,-6 6-1-1,-3 2-3 2,-9 1 2 0,-3-1 1 0,-3 1 2-1,0-1-3 1,-2-2 0-1,-4-3 1 1,0-2 2-1,0-3 1 2,3-3 3-3,0-3-1 1,3-2 0 1,3-2-3-1,3-1-2 1,1 0 1 0,2-2 1-1,0 0-1 1,0-1 2 0,3-2-4-1,0 0 0-1,0 0 1 3,0 0 0-3,6 0 6 3,-1 0 4-2,4-2-5 2,6-6-1-2,6 0 4 0,3-6 3 0,3-1 9 2,2-1 5-3,1-3 0 1,-3 1 2 1,0-1-15 0,-6 3-5-1,-3 0-6 1,-4 3-2 0,1 3-4-1,-9 2 1 1,-6 2-3 0,-6 4 2-2,0 4-2 2,-9 4 2-1,4 2 3 1,-1 5 1-1,3 3 1 1,6 2 0 0,6 3 0-1,9 3 2 0,8 3-6 3,13-1 1-4,9 3-32 1,8 0-14 0,4-2-66 1,6-6-28 0,2-8 22 7</inkml:trace>
    </iact:actionData>
  </iact:action>
  <iact:action type="add" startTime="105442">
    <iact:property name="dataType"/>
    <iact:actionData xml:id="d56">
      <inkml:trace xmlns:inkml="http://www.w3.org/2003/InkML" xml:id="stk56" contextRef="#ctx0" brushRef="#br0">12822 5887 104 0,'-36'5'41'0,"3"9"-32"1,-35 7 2 3,29-5 1 4,-23 5-2 1,-30 5 4-4,-25 1-7 5,-22 2-2-2,-25 0-1-2,-21-5 2 2,-23-8-3 1,-6-6-2-8,-10-10 0 4,1-8 1 3,-3-13 1-1,12-13-1 2,5-14 1-4,4-10 7 4,-1-19 3-2,7-13-4 1,9-8-3-1,20 0-10 1,21-2-3-2,33-9 2 2,33 14 2 0,29 5 17-1,30 0 8 1,30 0-2 0,36-5 1-2,35 5-12 3,42 5-3-2,39 11-6 1,33 13-3-1,35 14-1 1,21 20 3-2,18 27 0 3,9 27 1-3,5 36 4 3,1 22 2-3,-21 21 2 3,-27 18 2-2,-38-5-5 1,-45 3-3-2,-42-8-6 3,-33-1 0-2,-35-1-11 2,-30 1-6-1,-33-2-57 4,-39 1-43-3,-20-20 44-2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53:05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21">
    <iact:property name="dataType"/>
    <iact:actionData xml:id="d0">
      <inkml:trace xmlns:inkml="http://www.w3.org/2003/InkML" xml:id="stk0" contextRef="#ctx0" brushRef="#br0">9738 5122 116 0,'-53'0'44'1,"23"6"-35"0,-27-1 9 3,33 3 4 3,-20-5-9 1,-13 4-2-1,-11-1-6 1,-19 2-2 0,-11-3-1 0,-15 0-2-6,-15 1 3 3,-15-1-2 3,-14 3 2-1,-19-3-4 1,-9 3 0-1,-11-3-1 2,-12 1 0-3,-10 2 13 2,-2 5 5-1,-6-5 0 1,-3 8 3-2,-1-1-12 3,-2 4-5-1,6-3-1-1,-9-3 1 1,6 0-3 0,5-5 0-1,4 3 1 1,6-9 2-2,11 1-3 2,7-6 0 0,11 1 1-1,13-6 2 0,5-3-6 1,15-2 1-2,15-3-4 3,18-8 2-1,18-2-4-1,24-1 1 0,17-7 17 1,19-6 8-1,14-5 6 1,9-10 1-1,6-6-13 1,3-10-4-1,3-6-12 0,0-3-4 1,-6-4-9 1,0-4-3-3,-17-28 2 2,-1 13 3-1,-3 10 10 0,6 14 3 1,0 0 11 0,1 10 5-2,5 5-2 3,3 9-1-2,6 4-4 0,3 9-1 1,9 5-3 0,-6 0 1-1,12 8-4 1,0 2 0-1,9 1-1 1,6 7 0-1,9 6 2 1,5 0 0-1,13 2 2 1,11 9 1-1,13 2 1 1,8 0 0-1,13 2-2 1,14 1 1-2,15 5-2 3,6-8-1-2,12 3 1 0,8-1 1 1,13-4-1-1,9-1 2 2,8-2-4-2,10-3 0 0,2 2-1 1,10-1 0-1,-1 7 2 1,4-11 0-1,2 8 0 1,6-2 2-1,1 5-1 1,8-5-1-1,9 5-2 1,15-6 1-1,3 6 3 1,15 3 1-1,12-3-4 1,9 8 1-1,9 5 0 2,11-7 0-3,1 7 0 2,5 0 0 0,7-5 0-2,5-3 2 1,10 3-3 2,-1-3 0-2,13 1 1 1,2-4 0-1,6 4 2 1,-6-4 1-1,7-2-1 2,-1-2-2-3,-9 2-2 2,0-6-1-1,-2-2 4 1,-4-2 1-1,-11 2-3 1,-7 0 1-1,-2-11 0 1,-19 12 2 0,-5-7-1-1,-21-2-1 2,-15 6 1-3,-18 7-1 0,-21 1-3 3,-20 7 2-2,-22 5 1 1,-14 1 2-1,-21 8-3 1,-21 7-2-1,-18 8 2 1,-12 17 0-1,-11 9-2 3,-13 12 0-4,-11 10 2 1,-12 13 0 1,-10 6 3-1,-8-6 1 0,-6 3 1 2,-12 2 2-3,-6 1-3 1,-9-8-2 3,-9-9 2-3,-3-2 2-2,-8-8-4 4,-7 3-1-2,-12-5-2 2,-14-12-2-3,-13 4 3 2,-14-11 0 0,-12-8 1-1,-15 0 0 1,-15-6 0 1,-12-2 0-3,-15-2-3 1,-18-3 2 1,-20-9-1-1,-24-4 0 0,-24-3-3 2,-18-3 1-3,-18 0-3 2,-15 6 2 1,-17 2 3-2,-13 3 1-1,-11-3 1 2,-18 0 2 0,-18-10 1-1,-18-3 3 0,-3-8 3 1,-15-3 2 0,-3-8 1 0,-11-2 0-1,2-3 0 2,3 0 2-4,6 3-5 3,-8 0-1-1,8 2 5 2,3 3 3-3,3 1-8 3,12 1-4-2,9-7-6 0,9 0 1 2,18 0-4-2,21-1-1-2,23-2-17 4,22 6-8-2,17-3-49 9,18-1-61-9,33-1 37 1</inkml:trace>
    </iact:actionData>
  </iact:action>
  <iact:action type="add" startTime="20595">
    <iact:property name="dataType"/>
    <iact:actionData xml:id="d1">
      <inkml:trace xmlns:inkml="http://www.w3.org/2003/InkML" xml:id="stk1" contextRef="#ctx0" brushRef="#br0">11616 6609 252 0,'-9'-2'0'1,"-8"2"4"3,8 0 2 2,-9 0-2 3,-9 0-3-2,-15 2 0 1,-11 4-1-1,-16 2 0 0,-11-1-3-6,-12 1 2 5,-12 0-1 3,-10 3 0-1,-8 0 2 0,-9-6 2-2,-6 5-3 1,1-2-2 0,-7 6 4 1,-9 1 1 0,-9 1 0 0,-9 3-2-1,-5-3-4 0,-7 0 0 1,1-1 2-1,5-7 3 1,12 0 0-1,13 0 2 0,14 0 4 2,12-3 4-2,17 1 11 0,16-4 8 1,15-2-11-1,11-2-3 1,13-6 1 0,8-5 1-2,9-6-7 3,4-7-2-2,5-6-23 0,3-13-10 1,3-11-10 0,0-7-5-2,1-3 11 3,-1-6 4-2,0-4 14 0,-3-4 6 1,0 1 5-1,3 5 4 0,1 10 11 1,5 11 5 0,6 11 4-1,3 0 2 1,6 10-10 0,9 8-5-1,9 8-10 1,11 8-1-1,13 6-1 1,12-1 0-1,11 0 0 0,18 6 2 0,19 2-1 2,17-2 2-2,15 2-2 0,17 0 2 1,25 1-2 0,9 4-1 1,11-4 1-4,3 2-1 2,7-8-3 2,-7-6 2-2,4-2-8 0,-4 3-4 1,1-3-4 0,-13 0-3-1,-20 0 12 1,-15-2 6-1,-18-1 2 1,-27 8 0-1,-21 11 1 0,-15 21-1 1,-11 35 6 0,-15 13 6-1,-13 13 0 0,-8 18 3 1,-9 3-2 0,-9-8 2 0,-6-15-4-1,-3-12 1-1,0-4-5 3,0-9-2-2,0-4-27 1,6-4-10-2,6-7-77 10</inkml:trace>
    </iact:actionData>
  </iact:action>
  <iact:action type="add" startTime="39794">
    <iact:property name="dataType"/>
    <iact:actionData xml:id="d2">
      <inkml:trace xmlns:inkml="http://www.w3.org/2003/InkML" xml:id="stk2" contextRef="#ctx0" brushRef="#br0">13173 8477 96 0,'3'-5'35'1,"-3"5"-27"0,0-3 13 2,0 3 7 5,-3-2-16 1,0-1-6-3,-3 0-7 2,-3-2 0-1,-3 0 1 1,-3 0 0-7,-2 2 2 5,-4 0-3 2,-3 3 0-1,-3 0-1 1,-3 0 0-1,-2 0 4 1,-4 3 1-1,-6-3-4 1,-5 3 1-1,-4 2 0 1,-5 5 2-1,-1 4-3 1,-3 1 0-1,-2-1 1 2,-4-4 0-3,4-7 2 2,-1-3 3-1,4-8 4 2,-1-8 2-1,1-10-3-1,-1-11-3-1,7-11 0 3,2-8-1-2,6-2 2 1,10 3 1-1,5-1 16 1,9 1 8-1,9-1-8 0,6-5-3 1,6-5-11 0,3 2-4-2,6 1-3 2,3-3 1-1,3-8-4 2,6 5 0-3,6-2-1 3,5 2 0-3,10 5 0 2,6 3-2 1,8 6 0-2,7 2 0-1,5 5 3 3,7 9 0-3,2 4-2 2,3 9 2-1,-5 10-1 1,-1 13-2-1,-2 14 0 2,-4 10 3-3,-2 11-2 4,-1 21-1-5,-2 15 3 2,-7 14 0 1,-5 0 1 1,-13 3 2-4,-11 2-3 5,-9-5 0-3,-12-2 3 1,-9-11 3 0,-6-9 4 0,-6-1 5-3,-3-4-4 4,-5-2 0-3,-1-5 0 3,0-6 1-3,0-7-1 3,0-4 1-2,3-7-4 1,4-5 1-1,2-4-3 2,3-4 0-4,3-3-6 4,3 0-1-2,3-3-50 1,9-2-22-1,12-6-36 7</inkml:trace>
    </iact:actionData>
  </iact:action>
  <iact:action type="add" startTime="40664">
    <iact:property name="dataType"/>
    <iact:actionData xml:id="d3">
      <inkml:trace xmlns:inkml="http://www.w3.org/2003/InkML" xml:id="stk3" contextRef="#ctx0" brushRef="#br0">13259 7099 224 0,'27'-37'85'1,"-9"13"-66"0,3-10-3 6,-6 18-5-3,6-11-10 4,8-5-3-1,7-5 1 1,9-2 0-1,8-1 1 1,7-8 0-7,11-2 0 6,10-5 0 1,8-6 0 0,9 3 0-2,9-1 0 2,15 6 4 0,3 8 2-1,9 8-5 2,9 6 0-3,0 15-1 2,0 10 0 0,6 14 2-1,-6 19 1 0,-3 18-1 2,0 10-2-3,-4 6 7 2,-5 5 3-1,-9 3-1 1,-5 8 0-1,-7 2-1 1,-9 1 0-1,-9-12 0 1,-9-1 0 0,-8-9-4-1,-7-5-3 1,-8-6 0-1,-10-7-1 0,-8-6 0 1,-6-7 2-1,-9-6-36 1,-6-8-17-1,-7-13-62 8</inkml:trace>
    </iact:actionData>
  </iact:action>
  <iact:action type="add" startTime="41055">
    <iact:property name="dataType"/>
    <iact:actionData xml:id="d4">
      <inkml:trace xmlns:inkml="http://www.w3.org/2003/InkML" xml:id="stk4" contextRef="#ctx0" brushRef="#br0">16537 6898 220 0,'23'5'85'1,"-5"8"-66"-1,9 14 3 5,-9-11-1 2,6 7-13 1,0 4-4-1,-1 2-3 1,-5 3-1-1,-9 5 0 1,-15 5-18-7,-15 6-5 4,-20-1-33 11,-19 1-58-8,-14-3 19-1</inkml:trace>
    </iact:actionData>
  </iact:action>
  <iact:action type="add" startTime="42195">
    <iact:property name="dataType"/>
    <iact:actionData xml:id="d5">
      <inkml:trace xmlns:inkml="http://www.w3.org/2003/InkML" xml:id="stk5" contextRef="#ctx0" brushRef="#br0">4949 8771 200 0,'21'-19'77'1,"-3"17"-60"0,11-4-1 3,-14 6-1 4,9 3-5-1,12 2 4 1,5 9-1 0,13 9 0 0,12 7-7-1,8 7 7-6,12 5 4 5,7 8-9 3,2 6-4-3,0-1-3 3,0 4 1-3,1-7-3 3,-7-7 0-4,-6-8-1 4,-5-5 0-2,-13-8-7 1,-8-5-2-2,-10-6-16 4,-14-5-6-5,-6-8-11 4,-9-8-3-2,-12-13 10 1,-9-11 7-1,-9-8 18 1,-6 1 7-1,0 1 39 1,3 7 17 0,0 4 1-1,3 3-1 0,3 9-15 2,3 4-5-4,3 3-14 3,3 5-5-1,6 9-7 2,9 10-4-2,6 10 2 0,3 3 2 1,-3 6-2 1,0-4-2-4,-7 1 0 4,-5-6-1-2,-9 1 0 1,-12 2 0-1,-11-2-27 1,-16 2-9-1,-12-3-33 2,-14 1-11-3,-4-1-11 10</inkml:trace>
    </iact:actionData>
  </iact:action>
  <iact:action type="add" startTime="44973">
    <iact:property name="dataType"/>
    <iact:actionData xml:id="d6">
      <inkml:trace xmlns:inkml="http://www.w3.org/2003/InkML" xml:id="stk6" contextRef="#ctx0" brushRef="#br0">4184 14462 332 0,'27'-3'123'1,"11"6"-95"0,34 10-11 3,-33 1-11 3,29 7-14 1,27 16-2-1,18 10 2 2,12 14 3-2,0 0 3 1,0 0 1-7,0-5 3 4,-6-6 1 4,1-3 3-2,-16-7-1 0,-12-8 0 0,-15-8-17 2,-11-8-4-2,-16-16-54 0,-14-19-24 1,-18-29-9 6</inkml:trace>
    </iact:actionData>
  </iact:action>
  <iact:action type="add" startTime="45183">
    <iact:property name="dataType"/>
    <iact:actionData xml:id="d7">
      <inkml:trace xmlns:inkml="http://www.w3.org/2003/InkML" xml:id="stk7" contextRef="#ctx0" brushRef="#br0">5595 14465 300 0,'21'47'112'0,"-6"-4"-87"1,8 26 13 5,-11-38 1 1,3 17-6 1,0 10 3-2,-3-2-22 4,-3-1-11-4,-6 1-2 2,-6-1-53-7,-9-2-19 7,-6 0-80 6</inkml:trace>
    </iact:actionData>
  </iact:action>
  <iact:action type="add" startTime="45979">
    <iact:property name="dataType"/>
    <iact:actionData xml:id="d8">
      <inkml:trace xmlns:inkml="http://www.w3.org/2003/InkML" xml:id="stk8" contextRef="#ctx0" brushRef="#br0">6416 8975 316 0,'-6'-16'118'0,"6"13"-92"1,-3 3-11 4,3 0-13 2,0 3-12 1,-9 2-1-1,1 8 1 1,-4 11 4 0,-6 13 3 0,-3 8-3-7,0 13 2 5,-3 3 0 2,-2 5 2-1,-1 8 3 1,-6 8 2-2,0 3 1 3,3 5 2 0,7 3-1-2,5 10 2 0,6 3-2 2,9 7 2-3,12 12-4 2,6-19-2-1,-3-24 2 1,17 55 0-1,10 35 1 1,0-2 0-2,-12-1 2 3,-10-16 1-3,-8 9-1 3,-9-3 1-2,-15-11-2 0,-11 3 0-1,-13-1-1-5,-6-12 0 14,-8-8-2-14,-4-3 1 14,1-8-7-14,5-19-1 0,9-10 2 13,10-11 3-13,11-2 1 14,18 8-1-14,15 2 9 14,12 8 4-14,11 11 0 13,13 21 0-13,8 11-5 14,10 21-3-14,-1 2 0 15,10 35-1-15,-19-8 4 14,-14-11 5-10,-9-5 2-4,-15-3 0 13,0-10-1-13,-4 0-1 14,-8-6 1-14,0-15 2 14,-3-17-3-14,-6-9 0 13,-3-14-3-13,0-22 1 14,-3-15-17-14,4-19-8 0,2-12-40 18,38-52-153-3,37-23-39 0,8-29 115-15</inkml:trace>
    </iact:actionData>
  </iact:action>
  <iact:action type="add" startTime="47751">
    <iact:property name="dataType"/>
    <iact:actionData xml:id="d9">
      <inkml:trace xmlns:inkml="http://www.w3.org/2003/InkML" xml:id="stk9" contextRef="#ctx0" brushRef="#br0">18034 12213 84 0,'-12'-10'33'0,"9"7"-26"1,-12-5 0 3,6 5-1 4,-3 1-2 1,-3-4 2-2,-5 4-1 1,-4-1 2-2,-6 3-4 2,-3 0 0 0,-5 3 3-1,-10-1 1 0,-9 1-1 2,-11 0 1-2,-9-3-2 2,-13-3 0-1,-8 0-3-1,-12 1 1 0,-12-1-2 0,-9 3-1-1,-6 5 1 3,-12 3 1-8,-15 0 3 5,-11 3 0 2,-16-6 0-1,-5 0-3 2,-16-5 1-3,-5 0 2 3,-9-2 4-4,-3 2 0 4,-6 0 2-2,-9 2 0 0,-4 4 3 0,-7-4-7 2,-7 1-4-2,-9 0-2 0,-3-1 1 1,-6 4-1 0,0 2-1 1,3 0 1-3,1 2 1 0,-1-2-1 3,-6 0-1-3,-3-8 1 2,4-3 1 0,-4-2-1 0,9-8 2-1,3-3-2 1,0 0-1-2,-41-8-2 3,26 3 1-2,15-3 1 0,18-2 2 0,18-1-1 1,12 1-1 0,20-6 7 1,19 0 5-4,14-2-2 4,19 0 2 0,20-1 2-3,14-2 1 0,13-3-4 3,9 1-1-3,12-4-4 3,5 1-1-2,4 0-3 0,9-1-2 1,8-4 1 0,6-6 1-2,7-8 3 3,5-10 2-2,0-14-6 0,1-26-2 1,-4-19-18 0,1-15-7-1,-1-11-1 1,6 2 4-1,9-2 13 2,7-5 8-1,5 4 11-1,3-4 4-1,0 2 0 1,6 16 2 1,0 11 3 0,6 10 1-1,3 9-13 2,3 10-5-3,3 13-15 2,3 5-3-1,3 13-1 3,3 9 1-5,3 5 10 2,2 10 6 1,4 8 5 0,3 9 3-1,3 4-1 1,6 9-1-1,5 4-3 1,7 4 1 0,11 5-2 0,10 2-1-3,8 3 1 4,13 3-1-3,17 2-3 4,12 0 2-4,18 0 1 3,17 3 2-3,22 6-1 3,24 2-1-3,17 2-2 3,18 3 1-3,18 6-1 1,18-1 0 0,9 1 2 2,17-4 0-2,16 1 2 1,5-3 1-1,10-2-4 2,2-6 1-1,6 0 0-1,-5 3 0-2,2-8 0 5,4-3 2-4,-4 3-1 3,0-2-1-2,1-4 1 1,-1-2-1-2,-8 3-3 3,-4-3 2-2,3 0 1 1,-5 3 0-2,-1 5-3 2,-2-1 0 0,-6 4-9 0,-7 2-3-2,-11 1-3 2,-12-1-2-1,-9-3 5 2,-16 1 4-1,-7 0 6-2,-13-1 3 2,-12 3 2-1,-18-2 2 1,-8 5 5-1,-19 2 6 0,-20 3-7 2,-12 11-1-2,-12 8-1 1,-15 10 0-2,-6 27-2 4,-15 29-2-5,-2 23 5 3,-7 41 1-1,-3 33 0 1,-8 33-1-1,-10 31-3 2,-11 0 1-2,-16-13-2 1,-14-21-1-1,-12-21 7 0,-9-24 3 3,-9-11-3-4,-3-18 1 1,-6-27-3 1,-6-13 0-1,-3-8-3 1,-8-16-2-2,-4-15-21 3,-15-14-11-2,-8-18-68 8</inkml:trace>
    </iact:actionData>
  </iact:action>
  <iact:action type="add" startTime="50753">
    <iact:property name="dataType"/>
    <iact:actionData xml:id="d10">
      <inkml:trace xmlns:inkml="http://www.w3.org/2003/InkML" xml:id="stk10" contextRef="#ctx0" brushRef="#br0">9583 10970 104 0,'0'0'41'1,"3"0"-32"0,-3 0 4 3,0 0 2 4,0 0-3 0,3 0 1-1,3 0-3 1,0-3-1-1,0 0-5 0,3 1-1 1,0-1-1 1,3 0 1-8,3 1 0 4,0 2-4 2,3-3 1 1,2 0 4 0,4 1 2-1,0-1 6 1,3 1 3-1,3-1-4 1,2 0-1 1,4-2-6-2,3-3-3-1,2 3-3 3,1-1 1-3,3 1 1 2,5 0 0-1,-2-3 2 2,6 0 1-2,-1 3-4 0,1-1 1 0,-1 4 0 2,1 2 0-3,2 0-5 1,-2 2-1 1,0 1-4 0,-4 0 1-1,-2-3 0 0,-4 0 3 0,-2 0 6 2,-3 0 4-2,0-3-3 0,-4 0-1 2,1 1 2-2,3-1 3-1,-4 0-4 2,1 1-3 0,-3-1 3 0,3 1 1-1,-4-1-3-2,4-2 1-4,0-1 0 14,2 1 0-14,13 0-3 13,0 2 2-5,-1 3 1-1,4 0 0-1,-1 3 0 0,1-3 2 1,0 0-1 0,-1 0-1-2,1 0 1-5,2 0-1 13,-2 0 4-13,5 0 5 14,1 0-5-14,2 0 0 0,1 2-7 12,-1 1 0-12,-2 2 1 14,-3-2 3-14,-1 0 2 14,4-1 1-14,-1-2-5 13,4 3-1-13,5 0 5 14,-2 2 3-14,-4 0-3 14,-2 0-2-14,-1 1 0 13,1-1-1-13,-1-2 6 16,-2-3 4-16,2 0-3 13,1-3 1-13,-1 3-5 14,1 0 0-11,2 0-1-3,7 3-2 14,2 2-2-14,1 3 1 14,-1 0 1-14,-2 0 2 13,-1 0-1-13,1 2-1 14,2-2 1-14,0 0 1 0,-2-3 5 13,-1-5 4-13,1 0 0 20,-1 0 3-20,4 0-5 0,2 3-3 12,1 0-3-12,-1-1-3 14,-3 1 3-14,4 0 0 14,2 2-1-14,1-2-2 13,-4-1-2-13,3-2-1 14,1 0 2-14,-1 3 0 13,4 0 1-7,-1-1 2-6,3 3-3 14,1 1-2-14,2 2 2 13,3 0 0-13,1 0 1 14,-7 2 2-14,-3 3-3 13,4-5 0-13,-4-5 1 14,0-3 2-14,4 0-1 14,-1-3-1-9,0 1 1-5,4 2-1 14,5 0-3-14,-6 2 2 13,1 1 1-13,-7 0 2 14,3-1-1-14,-5 1-1 0,-1-3 1 13,0-3 1-13,1 1-3 13,-4-4-2-13,10-2 10 14,-1 3 8-9,3 2-10-5,1 1-3 14,-4 2-1-14,3 0-1 14,-2 2-3-14,-4 4 2 13,0 2 1-13,1 0 0 14,-10 0 0-14,1-1 0 14,-1 1 0-14,-5-5 2 13,-1-3-1-7,-5 0 2-6,-4 0-4 13,-2-3 0-13,-7-2 1 14,-2 0 2-14,-6-6-3 16,-1-2 0-10,1-6 3 1,-3-2 3 1,-7-2 2-3,-5-9 3 1,-6-8-5 1,-3 0-1-1,-6 3-7 1,-3-2 0-1,-3-1-6 1,-3-2 1-1,-3-1 4 1,0 1 2 0,-6-3-1 1,-6 0 2-3,-6 0-6 2,-3 0 0-1,-2 0-4 1,-7 5 0-1,0 3 3 1,0 6 5-1,-2 4 0 1,-1 6-1 0,0 5 3-1,-2 3 0-1,-4 2 1 2,-6 6 0-1,-2-3 2 1,-7 0 1-1,-5 0-4 1,-10-2-1-1,-2-1-2 1,-10 3 3-1,-5 0 0 3,-3 0 1-5,-6 3 0 3,-4 2 2-1,1 3-3 1,-6 6 0-1,-6 1-1 1,-6 1 0-1,-3-2 2 1,-3-1 2 1,-6-5-1-3,0 0 2 1,-3-3-4 1,-3-2 0-1,0 0 1 1,0 2 2-1,-3 0-3 1,-3 3 0-1,-2 3 1 1,-19 0 0-1,3-1 0 3,-14 1 2-5,-4 0-1 3,-3-3-1-1,-8 0-2 2,8 0 1-2,-2-3 3 1,-1 0 1-1,-5-2-4 1,-1-3 1 0,-2 3 0-1,-7-3 0 0,1 3 0 1,-1-1 0-1,4 1 0 1,-6-3 0-1,-1 3 0 1,7 0 0-1,-4-1 0 1,7 4 2-1,-7-4-3 2,7 1 0-4,-1 0 3 3,1-3 1-1,-3 0-4 1,5-3-1-1,6 6 3 1,4 0 1-1,-1 2 0 1,7 3-2 0,5 0 1-1,3 0-1 1,7 0-3 0,-1-3 2-2,12 3 1 3,9 0 2-3,9 3-3 3,9 2 0-3,6 3 3 3,3 3 1-2,6 2-4 2,3 3 1-3,-1 3 0 1,7 2 0 1,3 2-3 0,9-1 2-1,5 1 1 1,7 1 0-1,8 3 0 1,4-1 0-1,2 6 0 1,7 2 2 0,5 3-1-1,6 0-1 0,10-5 3 1,5-3 0-1,9-2 1 1,6-6 2-1,3-3-3 1,6 4-2-1,6-1 2 2,6 3 0-3,6-1-1 2,6 1-2-1,3-3 1 1,8-2 1-1,7-6-1 2,9-2 2-3,11-3-2 3,10 0 2-2,2 0 0 1,10-3 1-2,8-3-5 1,0 1 1 1,6 5 2 0,4 0 3-2,2-3 0 3,6 1 2-2,3 4-2 1,12 1 2-1,3-3-4 2,3 2 0-3,6 1-1 2,0-6-2-1,12 3-2 1,6-3 1-1,8 1 1 1,10-1 0-1,24 3-25 1,23 8-10 0,27 10-40-1,24 9-14 2,35 7-3 4</inkml:trace>
    </iact:actionData>
  </iact:action>
  <iact:action type="add" startTime="54762">
    <iact:property name="dataType"/>
    <iact:actionData xml:id="d11">
      <inkml:trace xmlns:inkml="http://www.w3.org/2003/InkML" xml:id="stk11" contextRef="#ctx0" brushRef="#br0">8050 10980 108 0,'-5'16'44'1,"2"-8"-35"0,-3 8 7 2,3-8 2 5,-3 5-10 0,-3 6-4-1,-3 2-3 0,-3 3-1 1,-3 2 0 0,3 3 0-7,0 0 0 5,0 0 0 2,4-2 0-1,2-1 4 2,3-2 2-3,0 0 9 3,3 0 2-2,3 0-8 1,3 5-3-1,6-6-2 1,3 4 0 2,5-3 2-4,4 0 3-1,6-3-2 4,3-3-2-3,3 1 2 2,5-1 0-1,1 1-3 1,3-1-3 0,-1 3 2 0,7-2 0-1,0-3-4 1,-1 0 1 0,1-3 0-2,2 0 2 1,1 0-3 2,-3 1 0-2,2-4 3 0,-5 1 1 1,2-1-4-1,-2-2-1 0,3 0 1 1,-1 0 2-1,4 0 0 2,0 3-1-3,2-3-2 2,1 0 1-2,8 0 3 3,-2-1 1-2,14 7-1 1,1-4 1-1,2 4-4 1,-3-7-2 1,1 1 2-3,2 6 2 1,4 1-2 2,2-1-2-2,0-4 2 1,4 1 2-1,5-3 0 1,3 0-1-1,3 2-2 0,1 4 1 1,-1-1 1 1,3-3 2-3,3 1-1 1,0 5-1 1,1 0-2 0,-1-3 1-2,0-2 3 2,0-4 1 0,-3 4-4-1,3-3 1 1,1-3 0-1,2 3 0 1,-3 0 0-1,6 3 0 1,-6-1-3-1,0 1 2 1,-2-1 1 0,-4-2 2-1,-3 0-1 1,3-2-1-1,-2-4 1 2,2-2 1-3,-6 0 1 1,0-2 1 1,4-4-5-1,2 1 1 1,0 0 0 0,3-1 0-1,0-1 0 2,7-1 2-2,-7 2-3-1,3 4 0 1,0-4-1 2,6 4 0-2,0-1 2 1,1 0 2-1,5-2-1 0,0-3-1 1,0 6 1 0,0-4 1-1,3-2-3 2,0 6 0-3,-3 2-1 1,6 0 0 1,-3 0 2 0,0 5 0-1,-6 0 0 1,1 1 0-1,-1-4 0 1,0 1 2 0,0 0-3-2,0-1 0 2,3-2 1 0,0 5 2-1,-3 3-6 1,-6 0-1-1,-5 0 2 1,-1 0 1-2,-12 0-1 3,-3 0 0-2,-5 0 2 2,-1 0 0-3,1-3 1 2,-4 1 2-1,0-1-1 1,-5 0 2-1,-1 0-4 1,-5 1 0-1,2-1 1 1,-5 0 2 0,-1 1 1-1,-2-1 3 0,-1-2-8 1,-2-3 0-1,-4-3 2 0,1 0 2 1,-3-2 0 0,-1 0 1-1,1-3-2 0,-4-3-1 1,4-5 5 1,-3 0 4-3,2-2-5 2,-2-1-2-1,-1 1-1 1,1-1-1-1,0 1 2 1,-7 2 3-1,-2-3-4 1,-3 3-1 0,-1 1 0-2,1-4 2 2,-3-5 3 0,0 0 4-1,-1-2-4 0,1-3-1 0,-3-3-4 1,-3-2-1 0,0 2 1 0,-7 0 0-1,-2 1-3 2,-3 1 2-3,0 1-1 2,-3 0 0 0,3 0 2-1,-6 0 2 1,-3-3-1-1,-6 0-1-1,-6 1-2 3,-3-1-1-1,-6 0-3-2,0 0 1 3,-3 1-2-2,-3 2 0 0,-2 0 1 1,-1 2 4 0,-3 3-1-1,-3 3 1 0,-3 0 4 1,1 5 1-1,-7 3-6 2,-6 2-2-3,1 6 2 2,-1 0 3-1,-6 2 1 1,-2 0-1-1,-10 6 1 1,-2 0-1 0,-7-3 2-1,1-3 1 1,-9-2-4-1,-1-1-1 1,-5 1 3-1,-3 2 1 0,2 1-3 1,1-1 1 0,-6 1-2-1,-4 2 0 0,-8 0 0 2,3-3 0-3,-9-2 4 3,0-3 1-3,-3-3-1 3,0-2-2-2,-1 2 1 0,-2-2-1 0,-3 5-3 1,3 0 2-1,-3 6 1 1,-3 2 0-1,0 0 0 0,-3 0 2 2,-9 0-1-2,0 0-1 0,-3-6 1 1,-3 1-1-1,-3-3 0 2,1 0 0-3,-7-3 0 3,0 1 0-2,0-1 0 1,-6-2 0-1,1 0 0 1,-10 2 0-1,0 1-3 0,-6-1 2 1,-8-2 3-1,-7 0 3 1,1-1-4 0,-4-1-1-1,7-1-2 0,-4 0-2 2,4 0 3-2,8-3 2-1,3 6 0 2,4 3 2 0,-4-1-4 0,3 6 0-2,-2-3 1 3,-7 2 2-2,-3-4-1 1,-2-3-1-1,-1 2 1 2,10-5 1-3,5 3-3 1,9 0-2 0,9 0 4 2,9 2 1-2,3 3 2 1,7 3 0-1,2-3-2 1,3 2-2 0,5 1 3-2,7 0 0 2,6 2-1 0,6 1-2-1,6 4 1 1,8 4 1-1,7 1-1 0,0 4-1 0,8 0 1 2,4-3-1-2,2 0 0 2,4-1 0-4,2 1 0 3,7 3 0-1,5 0 0 1,6-1 2-1,1 3-3 2,5 1 0-2,6 1 1 2,3 4 0-2,4 0 0 0,5-1 0-1,3 1 2 3,3-1 3-3,0 1-4 3,3-1-3-2,0 1 1 1,0 2 0-1,0-3-13 1,0 1-5-1,0-1-23 2,7 4-9-3,2 1-28 9</inkml:trace>
    </iact:actionData>
  </iact:action>
  <iact:action type="add" startTime="57329">
    <iact:property name="dataType"/>
    <iact:actionData xml:id="d12">
      <inkml:trace xmlns:inkml="http://www.w3.org/2003/InkML" xml:id="stk12" contextRef="#ctx0" brushRef="#br0">9339 11885 200 0,'-44'16'74'0,"14"-5"-58"1,-33 4 3 6,34-7-2-1,-19-5-5 1,-9-6 3 0,-11-7-6 1,-3-9-1 0,-4-10-4 0,1-13-1-7,5-3 3 4,7-3 8 4,8-5 3-1,7-2 11-1,8-3 5 0,12-3 2 1,9 0 1-1,12-3-15 0,12 1-5 2,15 2-12-2,18 3-3 0,17-3-6 0,19 3-1 1,23 7-6 1,15 12 0-3,15 12 1 1,6 17 5 1,-6 15 1 0,-3 14 0-2,-12 12 1 3,-9 9 0-2,-14 10 0 1,-19 3 0-1,-20 0-2 1,-22-3 1-1,-20-2 3 0,-15-6 1 0,-17 1 1 2,-10-9 2-2,-6-5-14 1,-3-2-7-1,4-1-74 8,11 8-73-6,15-2 46-3</inkml:trace>
    </iact:actionData>
  </iact:action>
  <iact:action type="add" startTime="60527">
    <iact:property name="dataType"/>
    <iact:actionData xml:id="d13">
      <inkml:trace xmlns:inkml="http://www.w3.org/2003/InkML" xml:id="stk13" contextRef="#ctx0" brushRef="#br0">5857 12748 260 0,'-12'-6'96'1,"-3"6"-75"0,-24-5-5 3,18 2-7-3,-14 1-8 13,-16-1-1-13,-17-2-2 14,-16-6 1-14,-14-2 1 14,-12-3-3-14,-6 0 0 0,-9 0 4 12,-6 1 3-12,-6-1 1 14,-3 0 0-14,-12-3-1 13,0 3 2-7,1 0-5-6,8-2-1 13,3 2 0-13,18 0 2 0,9 3-1 13,23 0 2-13,19 0-2 14,14 2-1-14,16 0-26 13,26-10-102 2</inkml:trace>
    </iact:actionData>
  </iact:action>
  <iact:action type="add" startTime="60888">
    <iact:property name="dataType"/>
    <iact:actionData xml:id="d14">
      <inkml:trace xmlns:inkml="http://www.w3.org/2003/InkML" xml:id="stk14" contextRef="#ctx0" brushRef="#br0">5253 12480 304 0,'-6'-2'112'1,"6"2"-87"0,6 2-2 12,-6-2-6-12,0 0-15 14,5 6-1-14,10-1-8 13,15 3-3-7,3 8 6-6,6 2-8 0,-1 1-1 0,-2 2-4 19,-9-2 0-13,-15 4-9 2,-12 6-3-3,-12 3 13 2,-18 0 9 0,-12-3 11 15,7 3-1-22,-22-6 3 13,6 1-3-14,-8-9-28 14,8 1 13-13,1-6-90 13,11-2 57-13</inkml:trace>
    </iact:actionData>
  </iact:action>
  <iact:action type="add" startTime="63109">
    <iact:property name="dataType"/>
    <iact:actionData xml:id="d15">
      <inkml:trace xmlns:inkml="http://www.w3.org/2003/InkML" xml:id="stk15" contextRef="#ctx0" brushRef="#br0">23032 13888 80 0,'-57'-16'33'1,"18"6"-26"0,-17-6 11 2,26 10 6 6,-15 1-11-1,-17 0-2-2,-16-3-5 2,-11-5-1 0,-12-1-6 1,-15 1-1-4,-9 0 1 3,-15 2 2 0,-9-2 0 0,-12 0-1-1,-8 0 1 0,-4-1-1 1,-9 1-3 0,-2-3 2-1,-1 6 1 1,-2 2 0-1,2 3 0 3,-11-1 2-5,2 1 5 3,-2 0 6-2,-6-1-7 2,-7 1-1 0,4 0-3 0,-1 2 1-1,4 0-2 0,-3 3-1-6,5 0 1 5,4 6-1 3,-4-1 2-3,1 3 1 3,-1-3 1-2,-2 1 0 1,-3-4 0-1,-4 1-5 1,4 2 1-1,0 0-2 1,8 3 0-1,-2 0 4 1,11 3 1-1,1-1 10 1,2-4 6-1,3 2-4 1,7 0 0-1,-1 0-9 1,10-3-2-1,-31 3-4 1,24-3-1 0,25-2 1-1,17-1 2-1,15 4-1 3,14-6-1-2,16 2 1 1,18 1-1-2,20-3-3 3,12 0 2-2,12 0-10 1,15-5-3-1,15-6-15 1,15-5-7-2,9 0-2 11,9-5 4-10,2-5 26-1,1 2 22 3,3 0 12-2,-13 3-6 1,-5 2-2 0,-6 1-19-1,-12 2-7 0,-12 5-1 1,-15 6 0-1,-12 10 6 0,-14 9 1 1,-13 4 4 0,-5 3 1-1,2 6 5 1,7 2 5-1,11 5 2 2,12 1 3-4,18 4-10 4,18 6 13-8,24 6 6 5,21 7-10 2,14 0-4-1,12 0-17 1,13 3-7-1,2-8-81 10</inkml:trace>
    </iact:actionData>
  </iact:action>
  <iact:action type="add" startTime="63964">
    <iact:property name="dataType"/>
    <iact:actionData xml:id="d16">
      <inkml:trace xmlns:inkml="http://www.w3.org/2003/InkML" xml:id="stk16" contextRef="#ctx0" brushRef="#br0">14114 14303 208 0,'53'11'77'0,"-23"-6"-60"1,24 3-45 6,-28-3-21 0,10 6-28 0,9 2-7 1</inkml:trace>
    </iact:actionData>
  </iact:action>
  <iact:action type="add" startTime="65526">
    <iact:property name="dataType"/>
    <iact:actionData xml:id="d17">
      <inkml:trace xmlns:inkml="http://www.w3.org/2003/InkML" xml:id="stk17" contextRef="#ctx0" brushRef="#br0">13724 15412 52 0,'15'-11'19'1,"-6"6"-15"0,0-3-12 2,-3 6-4 4,-4-6 3 2,1 0 4-2,-3-3 4 1,0-2 1-2,-3 2 0 3,1 1 0-2,-1 2 2 2,-3 0 3-4,-3 5 13 4,0 3 6-2,-6 3 3 2,-6 5 1-3,-6 8-7 2,-9 2 0 0,-5 3-10 0,-13 6-4 1,-11 2-4-3,-13 3 0 1,-11 2 0 0,-21 3 1 0,-12-5-2 2,-18 2-2-8,-18 1 1 4,-14-4 1 3,-16-2 3 0,-5-2 2 0,-13-6 3 0,-5-5-1-1,-12 0 0-1,-4-6-3 3,-2 4-1-2,-9-4-3 1,3 3-2-1,0-5 1 1,3 0-1-1,-9-5 4 0,5-3 2 1,1-8 0 0,3-3-1-1,0-2-1 0,9-3 0 1,8 0-5-1,7-5 1 0,12-3 4 2,8-2 5-2,-23-6-1 0,26-2 1 1,21-3-8-1,19 0-2 0,14 0-9 1,14-8-4-1,13 0-10 1,18 2-3-4,12 1 13-3,8 5 5 16,13 0 10-10,11 5 7 1,6 6 7 2,9-1 5-5,9 1 3 3,10-1 3 0,8-7-5-1,11-3-3 0,7-8-4 2,6-3 1-2,9-4-6 1,9-1-1-1,8 0-2 0,10-3-1 1,8-2-6 0,15 2 1-2,19-2-2 2,8 8-2 0,15 0 3 0,12 2 0-1,12 6-2 0,8 2 0 1,10 3 2-1,6 0 2 0,8 5 0 1,10 6-1-1,8 4 1 2,10 7-1-3,8 1 0 3,9 4 0-3,12 2 0 2,6 0 2-1,6 0-1 2,12-3 2-1,0 3-2-1,6 3-1-1,3 3 1 3,-3 4 1-2,3 9-1 1,-3 13-1-1,-4 5 1 0,-8 16-1 1,-6 16 0 1,-11 21 2-3,-10 10-6 2,-12 9-1-1,-20 7-3 0,-19-2 2 0,-23-3 8 2,-24-10 4-2,-21-1-3 1,-18-7 0-1,-23-6-1 1,-22-10 1 1,-17-5-2-3,-15-11 2 0,-21-8-4 3,-15-6 0-2,-12-4-6 0,-11-9 0 0,-13-2-39 2,-5 2-14-2,-1 4-41 8</inkml:trace>
    </iact:actionData>
  </iact:action>
  <iact:action type="add" startTime="72404">
    <iact:property name="dataType"/>
    <iact:actionData xml:id="d18">
      <inkml:trace xmlns:inkml="http://www.w3.org/2003/InkML" xml:id="stk18" contextRef="#ctx0" brushRef="#br0">12712 8086 276 0,'0'-6'0'0,"0"4"-1"4,0 2 2 4,0 0-8-1,-3 2 0 1,-3 6 3 0,-3 6 2-2,-6 7 2 3,-3 8-3-8,-6 5 2 4,-8-2-1 2,-7 0-2 1,-6-3 7 1,-8-5 3-2,-7-6-1 0,-2-7 2 1,-4-9-2-1,1-7 0 1,5-11 1 0,7-8 3-1,5-10 5 0,9-14 3 1,9-12-3 0,16-15 0-1,11-17-8 1,18-6-2-2,20-11 2 2,19-10 3-1,14 6-2 2,10 15 1-3,11 18-5 3,9 22-2-3,9 24-5 2,3 23-2 0,10 38 0-2,5 33 4 3,0 25-1-1,-3 26 1-2,-12 3 2 3,-15-3 0-2,-27-10-3 1,-20-11 0-1,-21-14 4 1,-21-9 1-1,-15-7-3 1,-12-4 1-1,-6-14 2 1,-2-5 1-1,-1-8-19 1,0-5-7-2,3-8-52 10,-3-8-46-7,7-19 42-3</inkml:trace>
    </iact:actionData>
  </iact:action>
  <iact:action type="add" startTime="72957">
    <iact:property name="dataType"/>
    <iact:actionData xml:id="d19">
      <inkml:trace xmlns:inkml="http://www.w3.org/2003/InkML" xml:id="stk19" contextRef="#ctx0" brushRef="#br0">13161 7120 320 0,'36'-40'121'1,"-9"9"-95"0,8-12-8 4,-14 22-11 1,12-8-7 3,9-8 2-2,11-8-8 2,10 0-3-2,8-5 5 0,16-3-19-6,17-5-4 7,12-6-10-2,18 1-3 1,18-1 15 1,8 6 10 0,10 2 9-1,-3 11 6 0,2 14 5 2,1 15 4-3,-12 21 2 3,0 13 3-3,-1 38-9 3,-5 23-3-3,9 14 0 2,-6 18 3 0,-16 0-2-1,-8-5 0 0,-11-11 1 1,-13-5 0 1,-12-8-5-3,-18-16 1 4,-17-13-73 2,-18-18-59-3,-13-30 39-3</inkml:trace>
    </iact:actionData>
  </iact:action>
  <iact:action type="add" startTime="73273">
    <iact:property name="dataType"/>
    <iact:actionData xml:id="d20">
      <inkml:trace xmlns:inkml="http://www.w3.org/2003/InkML" xml:id="stk20" contextRef="#ctx0" brushRef="#br0">16528 6808 188 0,'3'10'71'1,"3"6"-55"0,3 24 17 2,-3-16 7 4,-1 10-19 1,1 6-6 0,-6 10-18 0,-8 14-6 0,-10 15-95-2,-18 16-43 0</inkml:trace>
    </iact:actionData>
  </iact:action>
  <iact:action type="add" startTime="77851">
    <iact:property name="dataType"/>
    <iact:actionData xml:id="d21">
      <inkml:trace xmlns:inkml="http://www.w3.org/2003/InkML" xml:id="stk21" contextRef="#ctx0" brushRef="#br0">12456 17412 156 0,'0'0'57'1,"0"0"-44"0,-3 0-6 3,3 0-6 4,-3 3-5-1,-3-3 3 0,-3 3 0 2,-3 2 1-3,0 3 0 4,-3 8 0-9,-6 7 0 4,-5 9 0 2,-4 3 0 1,-9-1 2-1,-5 0 1 1,-7 1-4 0,-3-3-1-1,1-6 3 0,-1-5 1 1,-5-8 0 1,-7-5-2-2,-5-10 5 0,-4-6 1 1,-5-5 0-2,0-3-1 3,-4 0-3-2,-2-3-2-1,0 1 3 3,-1-1 2-2,-2-5 4 1,-6 1 5-1,-6-4-6 0,-1-2 0 1,4 0-4 0,0 5-1 0,0 3-1-2,2 8-2 2,7 2 1-1,3 3-1 1,-1 3 4 0,-2 5 5-1,3 0-3 1,3 3-1 0,2 2-2-1,4 3 0 0,-1 8 0 1,4 5 3-2,-3 5-1 2,-1 6 2 0,1 0-4 0,-10-3 0-1,-5-5-3 1,-33-3-1-2,9-8-4 3,0-5-1-2,3-5 0 1,-3-3 4-1,3-3 1 1,3-2 1-1,-1-6 0 1,-5-2 0-1,6-3 0 1,6 0 2-1,3 0-1 1,3 3 2 0,5 0 0-1,13 2 3 0,6 6 1 1,5 2 1-1,4 6-2 1,2 5-1-1,4 0-3 1,2 2-2-1,-3 1-2 1,4 0 1-1,2-1 1 2,-5 1 2-3,2-3-3 1,-2 0-2 1,-4-6-1 0,-2-2 3-1,-4-2-2 0,1-4-1 1,-1 1 3 0,-2-3 2 0,-6-5 0-1,-7-3-1-1,1-3 1 3,-6-4 1-2,-1-4-1 1,1 1 2-1,0-1-2 2,2 1-1-3,7-3 1 2,3 0-1-1,5 0 2 2,1 2 1-2,2 1 1 0,7-4 2 0,-4-1-5 1,10-4-1-1,2 1-5 1,6 0 1-1,7-1-7 1,5 1-1 0,12 5 5-1,0-3 3-1,10 0 7 3,5-2 3-1,6-1 2-1,3-2 0 1,6-2 0-1,9-4 0 0,-1 1-4 1,10 0-3 0,3 5 0 0,9 0-1-1,8 0 2 0,7 2 3 0,6 3 2 1,-4 1 1 0,10-1 2-1,5-5 1 0,6 2-8 1,7-4-3 0,5-4-8-1,0 1-2-1,4 2 0 3,5 3 1-2,6 3 6 1,3 7 1 0,12 6-1 0,7 0 2-1,2 5 1 0,-6 3 2 1,3 2-3 1,-3 4-2-3,-6-1 4 1,0 2 1 1,3-2 0-1,3 3-2 1,3 0-2 0,3 2 1-1,6 0 1 1,9 3 0-1,-3 3 0 0,9 0 2-1,0-1-1 2,-3 1-1 1,5-3 1-1,4 5-1-1,3-2 0 1,9 2 2-1,2 6-6 0,7 2-1 1,-3 3-3 1,-4 5 2-3,-2 0 4 1,-6 0 1 1,-6-2 1-1,-7-3 0 1,1-3 0-1,-3-5 0 0,0-3-3 2,3 1 0-2,6-1-5 0,-3-2 0 0,-1-3 4 2,-5-3 4-2,-6-2 3-1,0-3 1-5,-6-3 4 13,-9 6 5-13,-9 5-5 10,-3 0-2-10,0 5-8 20,-5 6-1-16,-4 5-1 2,-12 7-1 1,-3 6-3 0,-5 6-2-6,-7 2 2-1,-8 8 5 14,-10 5 0-14,-5 22-1 14,-12 12 3-14,-13 14 0 14,-11 11 1-14,-15 12 2 15,-12 1 3-15,-14-8 4 0,-13-6-2 13,-12-7-2-13,-5-11 0 14,-7-19-1-14,-8-13-7 13,-10-10 0-13,-8-14-1 14,3-10 2-14,-7-10-8 18,1-7-1-18,0-7-21 0,-3-7-9 13,5-4-47 2</inkml:trace>
    </iact:actionData>
  </iact:action>
  <iact:action type="add" startTime="82325">
    <iact:property name="dataType"/>
    <iact:actionData xml:id="d22">
      <inkml:trace xmlns:inkml="http://www.w3.org/2003/InkML" xml:id="stk22" contextRef="#ctx0" brushRef="#br0">8068 17619 64 0,'-71'-11'24'1,"23"8"-18"0,-17-2-2 2,32 5-2 5,-15-5-2 0,-14-8 0-1,-12-6 0 1,-4-10-5 8,1 0 3-15,-22-24-12 13,10 5 7-13,-12-23-7 13,15 7 8-13,-7-15-2 4,10 8 10 4,15 2 5-2,8 5 30 1,12 9 13-1,10-1-1 1,8 6-2-2,9 0-18 2,9-1-5 0,6-2-14 1,9-2-4-3,9-1-4 1,3 3-4 9,6 3 1-15,15-13-1 5,2 4 0 2,10 4 2-2,6-1-5 3,8 1-1-1,9 7 5-2,-5 6 5 10,2 2-2-15,16 0 10 12,-4 9-6-12,21-1 5 5,-2 0-1 3,5 6-1-3,3 2-5 2,-6 3-5 9,3 2 0-16,24 1-4 4,0 2 1 2,0 3 2 0,0 2 5 2,6 3 3-2,-3 0-2 1,-3 0-3-7,39-2 0 5,-6 2-1 2,-4 5 0 0,7 3-5-2,0 3 1 2,-4 5 4 0,4 2 2-2,0 3 2 2,-3 3 0-1,2 3-2 1,-5-6-2 0,6 0 7-1,2 0 3 0,-8-2-8 3,9 2 0-4,0 3-4 1,-7 3 0 1,4 7-3 0,-12 1-1-1,-12 2 0 1,0 5 4-2,-3 0-1 3,-9 9 1-2,-6 2 0 0,-3 2-2 0,-3 4 3 2,-6 2 0-3,-9 0 1 2,-3 2 2 0,-5 6 1 0,-7 5 1-1,-15 8 0 0,-11 6 2 0,-12 4-3 3,-13 14-2-4,-11 13 0 1,-12-2 1 1,-9-3-3 0,-6-1 0-1,-9-4 1 1,-6-16 0-1,-6-14 0 1,-8-2 0-1,-7-8 0 1,-3-6 0-1,-5-5 0 0,-13 6 0 0,-11 2-3 2,-10 3 0-2,-8 0-1 1,-6 2 3-2,-9-4-7 3,-13-1 1-3,1-8-2 4,-6-2 3-4,-15-9 4 2,1-4 1-1,-1-9 1 1,-9-7 2-1,-3-6 1 1,-12-5 1-2,-5-8-5 3,-1-5-1-1,-12-6 1-1,-11-2 2 0,-16 0-9 1,1-3-2-1,-3-3 7 1,-13 1 4-2,1-6-7 3,3-8-3-3,5-2 2 3,-5-1 4-2,6-2 2 2,-1-5 3-3,10-3-1 2,0-5-1-2,5-6 3 3,10-2 0-2,8-5 5 1,9-4 3-1,10-12-4 1,5-8 1-1,15-14-5 0,9-10-2 2,15-13-5-2,24 2-2 0,20 3-4 1,22-3 1-2,17 0 9 3,15 3 5-2,12 6 0 1,12 2 2-2,9 2 0 3,9 14 1-2,11 7-4 2,13 1-3-3,21-3-3 2,17-5-1-1,21 8 4 1,15-6 1-1,18 3 11 1,15-3 6-1,23-2-1 1,16 13 1 1,20 11-1-3,18 13-2 1,24 13-13 1,21 18-4-2,15 17-16 3,17 20-4-2,22 19 4 1,17 32 5-1,9 21-6 2,0 24-3-2,-2 32-75 7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54:53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539">
    <iact:property name="dataType"/>
    <iact:actionData xml:id="d0">
      <inkml:trace xmlns:inkml="http://www.w3.org/2003/InkML" xml:id="stk0" contextRef="#ctx0" brushRef="#br0">12408 6220 100 0,'-24'11'38'1,"12"-6"-29"0,-8 1-3 3,11-1-1 3,-3 0-4 2,-6 0 2-2,-3 1-2 1,-3-1-1-2,0 3-2 3,1-8-1-4,2 3 2 5,3-1 2-4,3 1 2 2,0-3 1 0,3 0 9-2,0 0 6 3,3 0 1-2,3 0 0 1,1 0-4-1,-1 0 0 0,0 0-9 1,3 0 7-7,0 0 3 5,3-3 2 2,0 3 3 0,0 0-6 0,0-2-1-1,0-1-9 1,0 3-2-1,0-5-24 2,0 2-9-3,0 0-72 9</inkml:trace>
    </iact:actionData>
  </iact:action>
  <iact:action type="add" startTime="26591">
    <iact:property name="dataType"/>
    <iact:actionData xml:id="d1">
      <inkml:trace xmlns:inkml="http://www.w3.org/2003/InkML" xml:id="stk1" contextRef="#ctx0" brushRef="#br0">15248 4686 156 0,'-33'0'57'1,"9"2"-44"0,-3 6 1 2,16-8-4 4,-10 6-6 1,-6 2-1 0,-6-6-1-1,-3 1-2 0,1 0 1 1,-1 2-1-7,3-3 2 6,4 1 1 0,2 0 1 0,3 2-7 2,9-5 0-3,3 0-1 2,6 0 2 0,6 0-1 0,6 0-1-1,3-5 5 1,6-1 1-1,0 4 8 0,6-6 4 2,-6 3-3-2,-4 5 1 0,-2-6-7 4,-3 4-1-3,-6 2-7-1,-9 0 0-1,-8 0-1-1,-13 0 2 5,-15 0 1-4,-11 0 3 0,-19 0-3 3,-20 0 0-2,-18 0 1 1,-21-3 2-1,-24 3-1 0,-26-3 2 1,-22 3-7 0,-26 3 1-1,-18 8 3 2,-21 2 2-3,-18 0 0 2,-8 6-2-2,-4-1 1 3,-5 3-1-2,-4-2 6 1,12 2 6-1,4-3 3 0,17-2 0 2,-33 0 1-2,33-5 3 0,30-1-5 1,30-10 0-1,18-8-4 1,17 3-1-1,27-16-5 1,21 0-1-1,18-8-1 1,18-14 1-1,15-10 0 3,11-7 3-5,7-7-3 2,11-15-2 1,10-13 0-1,8-5 1 1,6-6-3 0,6-13 0-1,3-11 3 0,4-2 3 2,5-3 4-2,6-3 2 0,6 9 6 1,6 10 1-1,6-3-3 0,5 3-1 0,4 8-8 2,3 2-2-2,0 9-2 1,-3-4-2-1,-3 7-8 3,-1 17-5-5,-2 9 2 3,0 5 2-1,3 15 5 1,3 4 2-1,3 7-3 2,8 16 1-3,16 3-3 2,9 10 2-1,17 9 1 1,24 2 2 1,21 8 1-4,24-8 1 3,30 0 0 0,32 5 0-1,27-5 0 0,27 0 2 2,36 0-3-2,21-5 0 0,29 5-1 2,33-6 0-3,27 4 2 2,26-9 0-1,16 3 0 1,8-2 2-1,12-6-1 1,-2-3-1-1,-1-2 1 0,-5-5-1 2,-13 7 0-1,-8 1 0-2,-25 4 0 2,-20 1 2-1,-21 0-1 0,-26 5-1 1,-34 3 3 0,-26 5 0 0,-21 5-4-1,-42 8-1-1,-24 14-2 4,-29 2 3-4,-21 21-2 2,-24 8 1-1,-18 16 0 0,-12 30-2 1,-17 7 3 0,-10 18 0 0,-11 22-2-1,-10 0 2 1,-8 13 1-1,-9 3 0 1,-6-3-3-1,-1-3 2 0,-8 3 1 1,-3-13 2 0,0 0-1-1,-9-11 2 1,-3-16-2-1,-12-5 2 1,-15-15-2 0,-20-9-1-1,-22-21-2 0,-23-8-1 0,-30-13-1 1,-27-21 3-1,-29-14 0 1,-31-10 1-1,-29-21-3 1,-30-5 2 0,-32-22-1-1,-34-16 0 2,-35-5-16-3,-39 1-8 1,-23-9-13 1,-13 8-3 0,-11-3-13-1,5 17-3 1,13 2 24 7,17 13 10-7,21 11 15-2,27 8-7 3,24 7-2-3,21 9-19 2,23 0-6 0</inkml:trace>
    </iact:actionData>
  </iact:action>
  <iact:action type="add" startTime="28466">
    <iact:property name="dataType"/>
    <iact:actionData xml:id="d2">
      <inkml:trace xmlns:inkml="http://www.w3.org/2003/InkML" xml:id="stk2" contextRef="#ctx0" brushRef="#br0">13140 6279 96 0,'-53'13'38'1,"23"0"-29"0,-24 11 12 3,28-11 7 4,-16 3-7 0,-15 0-2-1,-14 2 0 1,-12 1 0-1,-10-1-10 2,-11 1-3-7,-12-3-2 4,-3-3 0 1,-6-2 0-1,-6-6 0 5,0-5 2-6,0-8-1 2,-3-5 0 1,6-8 5 0,9-9 6-1,3-7 1 0,6-2-1 1,6-14-4-1,9 0 0 0,8-5-3 1,19-3 2-1,11 0 0 1,16 5 1-1,11 1-4 1,12-1 0-1,12-5-5 1,12 3 0-2,15 0-1 3,11-3 1-1,13 0-4 1,12 8 0-4,8 6 1 2,13-9 0 2,5 3-3-2,9 6 2 0,6-1 1 1,7 3 0-1,5 3-3 2,6 2 0-2,6 6 2 0,9-6 0 0,3 3 1 2,9 5 0-3,8 3 0 2,7-3 2-1,51 1-3 0,-4 1 0 1,6 1 1 0,7 3 0 0,8-1 0 1,3 6 0-4,15-3 0 3,18 6 0 0,6 5-3-1,9 2 2 1,5 1 1-1,4 4 0 0,-3 4 0 1,3-4 0 0,-1 6-3-1,1-2 2 0,-3 2 1 1,-3 2 2 0,-3 4-1-1,-7 2-1 0,-8 2 1 1,-6 3-1 0,-12 3 0 0,-14 8 0-2,-13 10-3 4,-15 1 2-4,-14 12-1 2,-21 14 0-2,-13 13 2 3,-11 8 0-2,-21-5-3 1,-18 10 0-1,-20 11 2 1,-22 6 0-1,-20-12-2 1,-18 6 0-1,-18 5 2 1,-24 0 0-1,-21-2 1 0,-26-6 0 1,-28 0-3-1,-29 1 0 1,-32-4 2 0,-37-10 2-2,-29-13-2 4,-36-5 0-4,-30-11 1 1,-23-14 0 1,-25-4 0 0,-17-4 2-2,-21-4-3 3,-21-6 0-2,-12-5 1 0,-15-3 0 1,-14-8 0 0,-1-2 0-1,-2 0 0 1,-1-3 2-2,-2-3-1 2,5-5 2 0,6-8-2-1,22-5 2 1,20-5-2 0,21-4-1-1,23-7 1 2,37-8-1-4,26-5-11 3,36-5-3 0,30-6-50-1,32 5-21 1,18-15-9 6</inkml:trace>
    </iact:actionData>
  </iact:action>
  <iact:action type="add" startTime="35387">
    <iact:property name="dataType"/>
    <iact:actionData xml:id="d3">
      <inkml:trace xmlns:inkml="http://www.w3.org/2003/InkML" xml:id="stk3" contextRef="#ctx0" brushRef="#br0">16977 15412 392 0,'0'0'0'0,"0"-5"-8"7,0 2 2-1,-3 0-5 2,-3 1 0-1,0 2-3 1,-3 0 1 0,-3 5 7 0,-8 3-1-7,-4 3 0 4,-9-1 4 4,-9 6 1-3,-8 0 2 3,-7-3 2-2,-8-2-3 1,-7 2-2-1,-11-2 2 1,-12 2 0-1,-6-8 1 4,-10-2 2-6,-11 2-1 5,-9-8-1-4,-9-5 1 1,-14 0-1 0,-4-5 0 1,-12 0 0-1,-2 2 0 1,-7 3 0-1,-5 3-3 1,2 3 2-1,-6 2 1 2,1 5 2-1,-7 3-1-2,1-3-1 1,-6 3-2 1,-4-3 1-1,-2 1 5 1,-4 4 2-1,4 1-7 2,-6 2-1-3,2-2 0 3,-2 4 3-3,6 1 2 2,-4 3 1-1,1-3-5 0,-1 0-1 1,4-3 1 0,6-5 2 0,2-6 0 0,13-4 2-2,-25-4 2 2,22-1 2-1,17-4 3 1,18-8 4-1,15 1-4 1,12-9 0-1,15-4-4 1,15-6-1-1,6-6 1 2,14-4 1-3,10-4-1 3,8 1-1-3,10 0-6 2,5-8 1-1,6-8-7 1,6-3-3-2,7-3 6 1,5 6 1 1,6 3-2 0,6-1 1-1,6 1 0 1,6-1 2-1,6 1 1 1,6-3 3-1,8 5 1 1,7 2 3-1,6 7-3 0,6-1 0 1,8 0-6 1,13 0-2-3,8 0-3 4,9-3 2-5,13 6 2 3,2 5 2-1,9 0 1 1,6 3 3-1,6 5-1 1,9 2-1 0,9-2-2-1,6 3 1 1,12-1 1-1,8 4 0-1,10-1 0 3,12 3 2-3,2 2-1 3,1 1 2-2,2 5-2 1,7 0 2-1,2 5 0 2,0 3 1-3,7 2-5 2,5 6-1-1,-2-1 1 1,-1 4 2-1,3 2-2 1,1 8 0-1,-1 0 1 1,-6 2 2-1,1 1-1 1,-4 2-1 0,-8-2 3 0,-4 2 0-3,-8-3 3 4,2 4 3-2,-8 4-6 2,-4 3-2-4,4 6-1 4,-6 7 0-2,5 1 0 2,-5 2 2-3,-9 5-6 2,-3 3-1-1,-1 5-3 1,-11 3 0-1,-12 3 5 1,-6 2 1 0,-9 3-1-1,-9 7 2 1,-14 7 1 0,-7 7 2 0,-12 5 3-2,-14 0 4 0,-10 14-4 3,-14 2-3-2,-12-3-1 2,-18-7 1-3,-12-6 1 2,-12 1 3-1,-15-9-3 2,-12-5 0-3,-14-10-3 3,-16-6-1-2,-8-5 3 0,-12-11 1 0,-3-7-4 1,-7-4 1-1,-2-4-13 2,-6-6-5-2,-12-8-39 1,-9-2-17-6,-15-14-13 15</inkml:trace>
    </iact:actionData>
  </iact:action>
  <iact:action type="add" startTime="38931">
    <iact:property name="dataType"/>
    <iact:actionData xml:id="d4">
      <inkml:trace xmlns:inkml="http://www.w3.org/2003/InkML" xml:id="stk4" contextRef="#ctx0" brushRef="#br0">10765 15729 4 0,'-3'-18'0'1</inkml:trace>
    </iact:actionData>
  </iact:action>
  <iact:action type="add" startTime="39006">
    <iact:property name="dataType"/>
    <iact:actionData xml:id="d5">
      <inkml:trace xmlns:inkml="http://www.w3.org/2003/InkML" xml:id="stk5" contextRef="#ctx0" brushRef="#br0">10655 15446 184 0,'-6'-10'71'0,"9"12"-55"1,-6 1 2 4,3-3-3 3,-3 3-8 0,-3-1-2-1,-3 6 0 2,-9 8-1-3,-3 8-2 2,-11 8 1-7,-10 7 0 6,-12 14-1 0,-14 8-2 0,-9 8 1 0,-13-5-1 0,-14-1 0 1,-12-7 0 1,-9-4 0-2,-9-9 2 0,-6-9-1 0,-6-5-1 2,-11-8 1-1,-1-7-1-2,-6-9 0 2,-6-5 2 0,-2-11 5-1,-4-2 6 1,7-5-3 0,2-6 0-1,3-11-4 0,9-2-1 1,4-8-1-1,11-2 0 1,15 2 0 0,17 3 0-2,19 4-2 2,18 7-2-1,17 4-2 1,12 3 1-1,10 3-15 1,17 0-6-1,15-3-11 1,24-5-5 0,14 0-1 0,13 0-1-2,3 0 35 2,-1 5 16-1,-2 3 34 1,-7 2 14-1,-8 4-19 1,0-1-11 0,-12 5-24-1,-15 3-11 0,-18 5-6 1,-18 3-3-2,-18 6 3 3,-17-1 3-2,-13 0 5 2,-2 3 4-2,-1 6 1 1,1 1 2-1,15 7-4 1,14 1 0-2,15 9 1 3,21 3 0-3,24 12 2 1,21 14 1 0,29 8-19 1,25 10-9 0,20 6-67 8</inkml:trace>
    </iact:actionData>
  </iact:action>
  <iact:action type="add" startTime="39846">
    <iact:property name="dataType"/>
    <iact:actionData xml:id="d6">
      <inkml:trace xmlns:inkml="http://www.w3.org/2003/InkML" xml:id="stk6" contextRef="#ctx0" brushRef="#br0">11420 15534 112 0,'-39'31'44'1,"-2"-20"-35"0,-43 15 1 3,37-12-4 3,-25 2-4 2,-20 2 1-3,-21 1-4 2,-12-3-2 0,-9-3 2 0,-6-5 0-1,-3-6 5 1,-3-2 2-1,-3-10 11 0,7-6 6 1,5-3 10 0,6-4 6-1,15-9 2 1,11-5-1-1,13-3-21 1,9-13 0-7,17-5-1 7,13 0-6-3,11-6 1 2,12-7-8 2,15-14-3-2,15-7-4 1,15-4-1-1,18-12-1 1,12-6 0-2,14-2-2 3,16-3 1-1,14 5-2 1,9 5 2-4,15 6 1 3,9 13 2 0,15 16 1-1,12 5 1 0,12 14-3 2,2 10 0-3,1 10-1 1,-6 14 0 3,-6 13 0-4,-6 11 0 0,-15 13 5 3,-3 13 3-3,-9 18-3 3,-6 22-1-2,-9 16-2 1,-12 26 0-1,3 48 2 1,-29-3 0-1,-27 5 0 1,-25-13 0-1,-22-15 2 1,-22-6 3-2,-21-8-2 3,-20-13 0-2,-10-19 1 2,-14-13 2-3,-9-10-3 2,-9-9-2 1,-12-7-5-3,-6-9-2 1,-6-7 0 1,6-8 2-1,3-5-16 1,6-6-4-1,9-5-34 1,6-11-15 0,14-13-13 6</inkml:trace>
    </iact:actionData>
  </iact:action>
  <iact:action type="add" startTime="59995">
    <iact:property name="dataType"/>
    <iact:actionData xml:id="d7">
      <inkml:trace xmlns:inkml="http://www.w3.org/2003/InkML" xml:id="stk7" contextRef="#ctx0" brushRef="#br0">12131 8446 112 0,'0'-19'44'1,"-6"11"-35"0,-6-5 7 3,7 10 2 1,-4-2-1 4,0 2-1-2,-3 1-4 0,-6-1-2 2,-3 3-6-1,-3 0-1-7,-6 0 3 5,-11 0-1 0,-10 3 2 2,-14 5-2 0,-13-1 0-2,-17 1 3 3,-12 0 3-1,-12 3 2 0,-6-3 3-1,-12 2-7 0,-9 4-1 2,-9-1 0-3,-5 5 2 0,-1 1-3 3,-9 2 1-1,-5 0-7 0,-13-5-1-2,-5-3 0 3,-1-7 2-2,-2-6-1 0,2-6 2 1,10-4-2 1,2-3-1-4,12-6 1 3,7 1-1-1,11-4 2 2,15-1 1-3,12-7 7 2,12-7 6-1,12-5 1 2,14-6-1-1,13 1-2-1,20-3-1-1,13-9 6 2,17-4 2-1,12-14-8 2,18-8-3-3,15-2-2 3,17-3 0-2,28-24-11 1,20 3-3-1,18 3-2 1,18 13 2-2,24 2-1 2,15 6 2-1,24 10-4 2,23 16 1-2,18 16-1 1,15 21 3-3,15 19 4 4,6 18 1 0,-3 19-8-3,12 10-2 1,-12 16 4 1,-9 22 1-1,-24 20 4 1,-17 1 1-1,-22 13 1 1,-32 7 0 0,-30 1-3 0,-27-11 0-2,-32-5-1 4,-28-8 3-5,-23-13-2 3,-21-6-1-1,-24-15-8 1,-23-9-5-1,-22-5-27 1,-17-10-9-1,-6-6-47 10</inkml:trace>
    </iact:actionData>
  </iact:action>
  <iact:action type="add" startTime="66088">
    <iact:property name="dataType"/>
    <iact:actionData xml:id="d8">
      <inkml:trace xmlns:inkml="http://www.w3.org/2003/InkML" xml:id="stk8" contextRef="#ctx0" brushRef="#br0">23258 8795 212 0,'32'-43'79'0,"-20"22"-61"1,0-8-3 4,-6 16-4 3,0-6-6 0,3-4 2 0,-3-7-4-1,0 4-2 1,0 2 0-1,0 0-1-6,-3 6 0 6,-3 2-5 0,-3 5 1 0,-3 3-9 1,-6 3-2-1,-6 3 8 2,-9-1 6-3,-8 3 1 2,-13 0 3 0,-8 3-2 1,-7-3-1-2,-8 2-2 1,-10-2 1-2,-8 0-1 2,-12-2 0-2,-12-6 2 3,-9 0 2-2,-9-3 1-1,-3-2 1 3,-3-3-5-2,-3 0 1 0,-3 0-2 1,-6-2 0-1,-3-1 2 1,1 1 2 0,-7-6-1 0,0 0 2-2,9-2-4 3,3-1 0-3,6-2 1 3,12-3 0-3,9-2 0 3,3 2 2-3,12 0 5 1,9-5 4 2,9-2 2-1,17-4 5-1,10-4-4 1,11-6 2-1,3-16-5 0,13 3 1 1,14-6-7-1,12 1-3 1,9-3-1-1,12 0-1 0,11 0-3 2,10 2 2-2,15 1-4 1,11 5 1-2,16 0-5 3,17 5-1-2,18 5 0 1,12 14 4-1,15 5-2 0,9 8 3 0,2 10 3 2,10 3 1-3,3 8 1 3,9 8 2-3,2 14-3 2,4 9-2-1,8 14 2 1,1 11 0 0,-1 0-2 0,-5 7 2-1,-12 9 1 1,-4 12 0 1,-5 14 0-3,-15 6 0 0,-12 7-3 2,-18 8 0 0,-15 0 2-1,-21-10 2 0,-23-11 0 1,-21-6 2-1,-15-7 0 2,-21-6 1-3,-21-2-2 4,-15-8-2-5,-15-5 1 3,-17-9-1-1,-18 1-31 2,-22-3-14-3,-14-3-46 11</inkml:trace>
    </iact:actionData>
  </iact:action>
  <iact:action type="add" startTime="67244">
    <iact:property name="dataType"/>
    <iact:actionData xml:id="d9">
      <inkml:trace xmlns:inkml="http://www.w3.org/2003/InkML" xml:id="stk9" contextRef="#ctx0" brushRef="#br0">5672 9443 192 0,'-24'11'71'0,"-11"4"-55"1,-28 22-5 4,27-18-3 1,-23 5-3 3,-27 2 4-1,-13-2-4-1,-17-8-1 0,-9-5-2 2,-6-9-6-9,-15-10 0 8,-2-10 2 0,-1-14 1 0,0-10 3 0,6-6 1-2,9-13 5 2,15-10 3-1,15-9 13 1,24 1 8-2,26 2-2 2,18-10 2-2,30-8-18 3,30-6-6-1,39-2-21-1,44 0-6 0,39 2 7 0,44 9 6 0,39 10-5 1,39 13-2 0,18 21 0 0,15 24 2-1,2 19 9 1,-17 24 3-1,-18 23 9 2,-39 19 4-4,-38 16-7 3,-43 18-2 0,-40 8 1 0,-40 13 3-2,-38 6-4 2,-30 0-1 0,-33-6 0-1,-27 3 0 1,-26-8 0-1,-24-13 0 0,-18-8-7 1,-15-16-2 0,-15-13-16 0,-8-16-4-2,-10-10-49 9,-11-9-63-7,14-13 30-1</inkml:trace>
    </iact:actionData>
  </iact:action>
  <iact:action type="add" startTime="70774">
    <iact:property name="dataType"/>
    <iact:actionData xml:id="d10">
      <inkml:trace xmlns:inkml="http://www.w3.org/2003/InkML" xml:id="stk10" contextRef="#ctx0" brushRef="#br0">17147 9596 240 0,'-39'8'0'0,"-32"6"-1"5,35-4 4 2,-21 6-7 1,-20 5 1-1,-18 3-19 2,-18 3-6-2,-15 4 6 2,-15-2 3-1,-6-2 8 1,-12-1 7-4,-8-7 3 3,-13-3 1-1,-8-6-3 2,-10 1 0-3,-5-6-1 1,-10 3 3-1,37-8 4 3,47 0 3-2,-86-3-2 1,-60-2-3-2,15-8-3 3,9-3 1-2,18 0 1 1,8 0 2-2,19-10 8 4,18-1 5-4,14-4 10 2,18-6 5-1,18-8-3 0,21-3 1 1,18 0-5 0,18 3-2-2,17 6-11 4,16-1 5-9,11-2 4 4,12-1-10 3,15-4-2-1,12-6-14 1,15-3-3-1,15 1-6 1,20-4-1-1,19 4 5 1,17-3 3-1,15-3 5 0,19 0 2 0,13 0-3 2,19 6 1-2,9 2 4 1,47-8 2-1,1 11 0 1,5 7-2-1,6 1-2 2,4 2 1-3,11 6-1 2,6-1 0 0,6 6 2-1,3 3 2 0,6 2-1 0,9 3-1 1,6 5 1 0,8 3-1-2,-2 5-3 2,3 2 2-1,9 4 1 2,-6 2 0-3,2 5 0 3,13 8 0-2,-6 3 0 1,2 3 0-2,-5-1 0 2,-9 3 2 0,-3-5-1 0,-12 3-1-1,-3-3-2 1,-6 0 1-1,-12-1 3 1,-15 1 1-1,-9 0-4 1,-23 5 1-2,-10 3 0 4,-17 13 0-4,-21 14 2 2,-16 15 3-1,-19 5-4 1,-22 3-3-1,-18 11 1 2,-17 7 0-3,-21 4-2 2,-19-4 2-1,-20-7-1 1,-20-3-2-1,-19-3 3 1,-21-2 0-2,-26 0-2 3,-24-8 2-2,-21-11 3 1,-33 0 1-1,-20-10 1 1,-24-3 2-2,-31-8-3 3,-25-11-2-2,-25-7-5 0,-30-6-2 0,-8 0-2 2,-12 0 2-2,-7 1-1 2,-8-1 2-2,-12-5 5 0,3-8 2 0,-9-11 2 1,3-10 0-1,0-3-2 1,12 0-2 0,14 1 1 0,22-4 1-1,17 6-3 0,25 2 0 1,14 1-21-1,15-6-8-1,6-5-38 10</inkml:trace>
    </iact:actionData>
  </iact:action>
  <iact:action type="add" startTime="75547">
    <iact:property name="dataType"/>
    <iact:actionData xml:id="d11">
      <inkml:trace xmlns:inkml="http://www.w3.org/2003/InkML" xml:id="stk11" contextRef="#ctx0" brushRef="#br0">8750 11732 196 0,'-3'-16'74'1,"-3"10"-58"0,-3-4-4 3,3 7-6 2,-6-2-6 3,-6 0 0-1,-11 2-3-1,-13 3 0 0,-18 3 2 1,-5-3 0-7,-15 2 1 5,-16 1-3 3,-11 2 0-3,-12 1 4 3,-12-1 1-2,-12 3-5 1,-17 2 0-1,-10 4 3 2,-9 4 2-3,-14 1-3 1,-10 2 1 1,-11 0 0 0,-9 0 2-1,-9 3-1 1,-9-6 2-2,-1-4-4 3,4-4 0-1,0-4 1-2,12-1 0 1,9-5 2 2,2-5 1-2,16-1-4 1,14-2-1-1,7-2 3 2,17-6 1-3,15-5 0 1,27-8-2 1,18-1 3 1,15-4 0-3,17-3 5 1,4 0 5 0,11-8-5 2,4-8 0-2,5-8-13 0,6-5-4 1,0 0-5 0,7 2 1-1,11-2 9 0,0 5 5 0,0-13 4 2,12 3 2-2,0 5-1 0,3 5-1 1,12 0-3-1,3 8 1 1,0 6-4 0,12 4 0-1,0 6 1 2,15 5 2-4,8 9-6 3,13 7-1 0,17 5 2 0,19 9 1-2,8 4-1 3,12 9 2-2,18-1 1 1,12 1 0-1,20-1 0 0,13 4 2 0,20-1-3 1,19 0 0 0,26-5-1 0,18 3 0-1,18-3-5 1,17-3-3-1,13 0 3 1,11 3 4-1,-5-3 0 2,-9 1-1-4,-16-1 5 3,-14-2 3 0,-18 7-3 0,-9-2-1-1,-24 3-2 1,-17-1 0-1,-16 4 4 1,-20 1 1 0,-18 4 1-1,-18 7 0 0,-12 6-5 0,-15 8 1 1,-18 5-2 0,-8-3 0-1,-19 3 4 1,-11 0 1-2,-13 0-1 2,-11 3-2 0,-6 2 1 1,-12-2-1-3,-9-1 2 2,-12 4 1-2,-15-9 3 3,-20-2 1-3,-19-1-1 3,-17-2 1-2,-27-2 2 1,-18 2 2-1,-12 2-5 1,-21-2-4-1,-12 1-1 1,-14-1 1-2,-13-6-8 3,-8 1-1-2,-9-8-9 1,-6-6-3-1,-1-2-34-1,7-8-51 8,0-5 22-13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57:45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90">
    <iact:property name="dataType"/>
    <iact:actionData xml:id="d0">
      <inkml:trace xmlns:inkml="http://www.w3.org/2003/InkML" xml:id="stk0" contextRef="#ctx0" brushRef="#br0">5529 13150 288 0,'3'2'107'1,"-6"22"-83"0,0 45-9 4,3-21-9 1,6 47-8 4,3 43 0-3,0 44 2 1,0 32 0 0,0 17 0 1,-6 9 0-8,-3-4 0 2,-3-3 2 5,3-8 1 0,-3-14 7 0,0-10 6-2,0-2 5 2,0-14 2 0,-6-18-6-1,0-14 0 1,0-13-10 0,0-15-2 0,0-22-3-1,4-16-2-1,-1-15 9 3,3-17 4-2,0-12-24 1,3-12-9-1,12-41-112 7,-4-43-15 1</inkml:trace>
    </iact:actionData>
  </iact:action>
  <iact:action type="add" startTime="2350">
    <iact:property name="dataType"/>
    <iact:actionData xml:id="d1">
      <inkml:trace xmlns:inkml="http://www.w3.org/2003/InkML" xml:id="stk1" contextRef="#ctx0" brushRef="#br0">5413 13134 348 0,'36'-21'132'0,"-15"13"-103"1,17-3-10 5,-17 9-11 1,18 2-10 1,24 0-2-1,23 5 0 1,27 5 3-1,24 9 0 2,24 0 1-9,23 2 0 7,13 0 0 0,11 0 2 1,3 0-3 0,7-5 0-2,-10-3 1 2,-9-5 2-1,-11-5 3 1,-12-6 2-1,-16-2-1 1,-14-6-1-1,-18 1-3 2,-21-3-2-2,-17-1 1 2,-16 6-1-4,-17 8 0 3,-13 14 0-1,-8 23-5 1,-9 26 1 0,-9 38 0 0,-10 31 2-1,-8 40 1 0,-2 16 3 2,-4 10-1-2,0 14-1-1,0-3 1 3,0 0 1-3,3-3 1 3,3-7 3-2,0-9 1 0,0-15 3 1,0-14-1 0,-3-13 0-1,0-13-3 2,-6-13 1-3,-3-19-6 1,-3-13-1 0,-6-8-2 1,-9-10 0 0,-20 2-5 0,-10-19 0-1,-20-12-2 0,-12-14 3 1,-21-13 6 0,-18-14 2-1,-24-12 2 0,-18-11 0 0,-26-9-2 1,-10 4-2 0,-5 0 1-1,-3 7-1 1,8 6-3 0,7 7 2-1,12 4 1 1,8 7 0-1,21 3 2 0,18 0 1 1,18-3-1 0,21 1-2-1,18-4-17 1,17-7-6-1,10-16-128 9,5-48-61-9,7-16 104 0</inkml:trace>
    </iact:actionData>
  </iact:action>
  <iact:action type="add" startTime="3070">
    <iact:property name="dataType"/>
    <iact:actionData xml:id="d2">
      <inkml:trace xmlns:inkml="http://www.w3.org/2003/InkML" xml:id="stk2" contextRef="#ctx0" brushRef="#br0">2806 13438 332 0,'15'0'123'0,"-3"0"-95"1,11 3-13 4,-2 2-10 3,15 0-9 0,23 6-1-1,16 5 1 2,26 2 0-3,18 4 3 1,15-1 0-6,18-3 1 6,9-2 0 1,-1-3 0-1,1 1 11 2,-6-6 5-2,-9-6 3 0,-9-2 1 1,-12-5-9 0,-12-3-2-2,-18-5-5 2,-15-3-3-1,-14 0-25 2,-13-3-11-2,-14-2-40 0,-18-3-14 1,-15-5-31 6</inkml:trace>
    </iact:actionData>
  </iact:action>
  <iact:action type="add" startTime="3312">
    <iact:property name="dataType"/>
    <iact:actionData xml:id="d3">
      <inkml:trace xmlns:inkml="http://www.w3.org/2003/InkML" xml:id="stk3" contextRef="#ctx0" brushRef="#br0">4866 13184 196 0,'3'11'74'1,"8"2"-58"0,16 19 14 2,-12-16 3 7,12 7-4-4,3 4 3 1,-4-1-9 0,1 3-2 1,-3 1-12 1,0 4-1-8,-12 3 2 4,-3 5-4 3,-9 3 2-1,-12 3-7 1,-3 0-1-1,-9-1-2 1,-15-2-2 0,-5 0-15-1,-10-3-5 1,-11-4-43-1,-7-12-19 0,-8-13-17 8</inkml:trace>
    </iact:actionData>
  </iact:action>
  <iact:action type="add" startTime="3626">
    <iact:property name="dataType"/>
    <iact:actionData xml:id="d4">
      <inkml:trace xmlns:inkml="http://www.w3.org/2003/InkML" xml:id="stk4" contextRef="#ctx0" brushRef="#br0">2550 12221 308 0,'-12'0'115'1,"12"-3"-89"0,0 1-12 4,0 2-12 3,0 0-12-1,0 0-1 0,-6 2-5 2,6 4-3-3,0-1 11 2,0 3 4-7,0 0 3 6,0 0 1 0,0-3 0 0,0 0 8 2,0 1 7-3,0-4 10 3,-3 1 5-3,0 0-12 1,3-3-3 1,-3 0 8 0,3 0 7-1,-3 0-6 1,0-3-5-1,3 0-6 1,-6-2-1 0,6 0-3-1,-3 0 0 0,-3-1-3 2,3 1-1-2,0 2-6 0,3 1 1 0,-9-1 0 1,9 0 2 0,-6 1-1 0,3-1-1-2,0 0 1 3,0 3-1-2,0 0 0 0,0 0 2 0,3 0-3 1,0 0-2 0,0 0 2-1,0 0 0 0,0 0 1 1,0 0 0 1,0 0 0-2,0 0 0-1,0 0 2 2,0 0 1-1,0 0-1 2,0 0 1-3,0 0 0 2,0 0 1-1,0 0-2 2,0 0-2-2,0 0 1 1,0 0-1-1,0 0 0 0,0 0 0 1,0 0 0 0,-6 0 2-1,4 3-6 0,-7 5-1 0,0 13-3 2,-3 19 0-1,0 15 2-1,-6 17 2-1,6 10-1 3,0 5 1-2,3-7 3 1,0-4 2-1,9-2 0 1,0-10 2-1,3-11-9 2,9-8-3-3,12-8-2 3,6-11-1-3,3-10 2 1,-4-11 4 1,4-10 3 0,-3-11 2-1,0-8-4 1,-1-2 1-1,-8-6-7 1,-3-2-3 1,-6-1 3-3,0 1 4 0,-3 8 4 3,0 7 4-2,0 6-5 1,3 10-1-1,2 16-1 2,10 11 2-2,9 11-1 1,-3 4 4-2,5 4 0 5,1-1 1-7,-3-8-3 3,0-7 0 1,2-9-1 0,-5-12 3-1,3-12 11 1,0-12 8-1,-4-14 11 1,1-10 4 0,0-16-9-1,-3-14-1-1,-3 1-19 3,2 2-6-1,-5 8-18-1,0 5-5 0,-3 6-44 2,9 3-18-2,8 2-54 7</inkml:trace>
    </iact:actionData>
  </iact:action>
  <iact:action type="add" startTime="4587">
    <iact:property name="dataType"/>
    <iact:actionData xml:id="d5">
      <inkml:trace xmlns:inkml="http://www.w3.org/2003/InkML" xml:id="stk5" contextRef="#ctx0" brushRef="#br0">3752 12499 292 0,'-15'26'110'1,"1"17"-86"0,-13 33-2 3,12-39-8 3,-3 14-10 1,-3 4-1 0,3 6-1 2,6 5 1-5,1-2-2 2,11-3-3-6,11-6-1 6,7-4-14 1,6-7-6 0,6-6-10 0,3-12-3-2,-1-10-62 11,4-19-38-11,-3-21 61 1</inkml:trace>
    </iact:actionData>
  </iact:action>
  <iact:action type="add" startTime="4797">
    <iact:property name="dataType"/>
    <iact:actionData xml:id="d6">
      <inkml:trace xmlns:inkml="http://www.w3.org/2003/InkML" xml:id="stk6" contextRef="#ctx0" brushRef="#br0">3642 12774 312 0,'-30'-13'118'1,"1"0"-92"0,-43-11-11 3,34 13-11 3,-4 1-50 2,0-1-17-2,1-2-54 1,2 0-23 0</inkml:trace>
    </iact:actionData>
  </iact:action>
  <iact:action type="add" startTime="4993">
    <iact:property name="dataType"/>
    <iact:actionData xml:id="d7">
      <inkml:trace xmlns:inkml="http://www.w3.org/2003/InkML" xml:id="stk7" contextRef="#ctx0" brushRef="#br0">4371 12808 360 0,'-20'8'134'1,"-7"-2"-104"0,-15-1-15 2,24-2-12 5,-3-1-53 0,-2-2-17-1,2-5-67 1,-3-6-30 0</inkml:trace>
    </iact:actionData>
  </iact:action>
  <iact:action type="add" startTime="5187">
    <iact:property name="dataType"/>
    <iact:actionData xml:id="d8">
      <inkml:trace xmlns:inkml="http://www.w3.org/2003/InkML" xml:id="stk8" contextRef="#ctx0" brushRef="#br0">4702 12637 368 0,'-3'5'137'0,"3"8"-106"1,-3 19-12 5,3-8-12 0,0 13-39 3,0 8-12-2,0 10-100 2,-6 9-46-3</inkml:trace>
    </iact:actionData>
  </iact:action>
  <iact:action type="add" startTime="5383">
    <iact:property name="dataType"/>
    <iact:actionData xml:id="d9">
      <inkml:trace xmlns:inkml="http://www.w3.org/2003/InkML" xml:id="stk9" contextRef="#ctx0" brushRef="#br0">3612 12652 296 0,'-77'-26'112'1,"32"21"-87"0,-11 5-29 2,41 2-17 6,-6 4-100-2,3 2-38 0</inkml:trace>
    </iact:actionData>
  </iact:action>
  <iact:action type="add" startTime="5863">
    <iact:property name="dataType"/>
    <iact:actionData xml:id="d10">
      <inkml:trace xmlns:inkml="http://www.w3.org/2003/InkML" xml:id="stk10" contextRef="#ctx0" brushRef="#br0">5080 15690 272 0,'-57'-16'104'1,"13"5"-81"0,-52 1 5 4,46 4-4 1,-22-4-14 3,-20-1-3-2,-18 1-4 0,-3-4-3 4,0 1 1-5,6 3-4-5,8 2 2 3,13 0 1 5,15 0 2-2,17 3-25 2,6-1-10-2,13 4-40 0,26-9-67 16</inkml:trace>
    </iact:actionData>
  </iact:action>
  <iact:action type="add" startTime="6163">
    <iact:property name="dataType"/>
    <iact:actionData xml:id="d11">
      <inkml:trace xmlns:inkml="http://www.w3.org/2003/InkML" xml:id="stk11" contextRef="#ctx0" brushRef="#br0">4752 15179 296 0,'6'3'112'0,"-6"-3"-87"1,9 10-9 4,0 1-9 2,12 7-9 2,3 12 0-3,9 7 2 3,5 0 0-1,1 0 0 0,-6-3 0-7,-3-2 2 3,-10-8-3 5,-5-1-2-2,-9 1 2 1,-12 3 2-1,-15 5 2 1,-14 7 3-1,-10 6-1 1,-11 5 0-1,5-2-1 3,0 0 0-5,7-6-2 3,5-5-2-1,6-5-21 2,3-8-9-3</inkml:trace>
    </iact:actionData>
  </iact:action>
  <iact:action type="add" startTime="6554">
    <iact:property name="dataType"/>
    <iact:actionData xml:id="d12">
      <inkml:trace xmlns:inkml="http://www.w3.org/2003/InkML" xml:id="stk12" contextRef="#ctx0" brushRef="#br0">1874 14288 312 0,'-6'0'118'0,"-3"5"-92"1,-12 21-9 4,12 1-12 3,-2 26-9 1,2 15 0-2,3 14 3 1,6 16 0-2,6-5 1 3,3-8 2-8,2-11 1 4,1-13 1 4,9-11 2-3,6-13 1 3,3-8 1-2,3-16 0 0,5-13 2 1,-5-13-7 0,6-13-4-1,-10 7-9 0,1-29-4 0,3 6-6 1,-9 5-2 0,5 13 7-1,7 14 4 0,9 15 4 2,5 16 3-2,1 6 2 1,-3 2 3-1,2 0 0 1,-8-8 2-1,0-11-20 1,-4-10-8-2,1-15-29 3,-6-17-13-3,-3-10 37 2,-1-9 18 0,-8-12 32 0,-6-3 15-2,0-3-3 3,-9 5-1-3,0 3-28 2,3 11-12 0,0 5-82 6,3 13-37-5,5 6 65-3</inkml:trace>
    </iact:actionData>
  </iact:action>
  <iact:action type="add" startTime="6975">
    <iact:property name="dataType"/>
    <iact:actionData xml:id="d13">
      <inkml:trace xmlns:inkml="http://www.w3.org/2003/InkML" xml:id="stk13" contextRef="#ctx0" brushRef="#br0">3151 14544 288 0,'0'19'107'1,"0"-9"-83"0,-3 11 10 2,0-2 2 4,3 5-11 1,-9 8 0 0,3 12-10 0,3 9-2-1,0 6-7 1,3 1-4-7,3-4-1 5,6-3-1 3,-6-3 2-3,3-2 1 3,3-8 1-3,3-9-22 3,-3-4-8-3,6-9-40 2,12-7-15 0,5-11-48 6</inkml:trace>
    </iact:actionData>
  </iact:action>
  <iact:action type="add" startTime="7199">
    <iact:property name="dataType"/>
    <iact:actionData xml:id="d14">
      <inkml:trace xmlns:inkml="http://www.w3.org/2003/InkML" xml:id="stk14" contextRef="#ctx0" brushRef="#br0">3327 14700 328 0,'-39'-29'123'0,"0"13"-95"1,-23-5-2 5,32 16-7 1,-9-3-17 1,-2 0-2-1,-1 3-30 2,3 2-10-2,10-5-46 1,5 3-71 7,24 2 36-6</inkml:trace>
    </iact:actionData>
  </iact:action>
  <iact:action type="add" startTime="7394">
    <iact:property name="dataType"/>
    <iact:actionData xml:id="d15">
      <inkml:trace xmlns:inkml="http://www.w3.org/2003/InkML" xml:id="stk15" contextRef="#ctx0" brushRef="#br0">3595 14806 296 0,'6'3'110'1,"-4"-1"-86"0,1-2-2 4,-3 0-8 3,6 3-8 0,3 2 1 0,-3 3-9-1,9 0-3-1,0 5 3 3,3 1 2-8,0-1 3 4,-3 0-4 3,0-2 1-2,-7 2-2 4,-5 0 0-3,-6 6 0 1,-5 2 0-2,-13 3-3 4,-6 5 1-4,-3 0 2 1,6 5 3 2,-2-2 0-2,8-3-1 0,6 0 1 1,9-5-1-1,12 0 4 1,12-6 2 0,2-4 0-2,13-6-1 1,0-8-25 2,8-8-12-2,7-8-78 7,3-8-51-5,-4-13 70-2</inkml:trace>
    </iact:actionData>
  </iact:action>
  <iact:action type="add" startTime="7755">
    <iact:property name="dataType"/>
    <iact:actionData xml:id="d16">
      <inkml:trace xmlns:inkml="http://www.w3.org/2003/InkML" xml:id="stk16" contextRef="#ctx0" brushRef="#br0">4324 14751 356 0,'9'21'132'1,"-3"3"-103"0,6 20 1 5,-9-20-8 0,3 3-15 2,-1 5-4-1,1-1-5 2,-6-2 1-2,-6 0 1 2,1-5-3-8,-1 3 2 4,-3-9 1 2,0 1 0 0,0-3 0 1,3-3 0-1,-6-3-5 1,3 1 1-1,0 0-22 1,0-3-11 1,0-3-22-2,0 0-9-1,0-2-7 2,3-1-2-1,-5-2 21 8,5 0-14-6,-3 0 16-2</inkml:trace>
    </iact:actionData>
  </iact:action>
  <iact:action type="add" startTime="8267">
    <iact:property name="dataType"/>
    <iact:actionData xml:id="d17">
      <inkml:trace xmlns:inkml="http://www.w3.org/2003/InkML" xml:id="stk17" contextRef="#ctx0" brushRef="#br0">3916 15224 4 0,'-6'-8'2'0,"-3"0"-1"1,-12-5-3 3,15 8 1 2,-11-3 117 26,-1-5-52-24,3 2-16 0,0 6-29-1,3-1-13-1,3 1-20 2,0 0-5 0,3 2 0-1,6 1 1 1,-6-1 13-1,6 3 7 0,0 0 0 1,6 3-1-1,0-3-33 2,-3 2-14-2,0 1 3 0,-3-3 5 0</inkml:trace>
    </iact:actionData>
  </iact:action>
  <iact:action type="add" startTime="8493">
    <iact:property name="dataType"/>
    <iact:actionData xml:id="d18">
      <inkml:trace xmlns:inkml="http://www.w3.org/2003/InkML" xml:id="stk18" contextRef="#ctx0" brushRef="#br0">3773 15126 188 0,'0'-2'71'1,"0"2"-55"-1,-6 0 13 4,3 0 4 2,-3 0-13 3,-6-3-3-2,-5-2-10 0,-10-3-5 1,-3 0-1-1,0-3-4-6,-9 3 2 6,7 0-1 0,2 0-2 0,9-2 7 1,0 5 3-1,0-1-3 2,16 4-6 5,13 2-1-6,10 5 0-1,12 0 2 1,6 6 7-1,2-3 5 1,4 0 8-1,-3-3 6 0,0-2-7 2,-13-1-2-3,-2 1-8 2,-3-3-5-1,-12 0-12 2,-3 0-4-2,-9 0 2 1,-6-3 3-1,-3 1 5 1,-6-4 2-1,-3-2-29 0,-2-10-14 0,-7-11-61 8</inkml:trace>
    </iact:actionData>
  </iact:action>
  <iact:action type="add" startTime="8910">
    <iact:property name="dataType"/>
    <iact:actionData xml:id="d19">
      <inkml:trace xmlns:inkml="http://www.w3.org/2003/InkML" xml:id="stk19" contextRef="#ctx0" brushRef="#br0">4169 14658 312 0,'9'0'115'0,"-3"-3"-89"1,0 6-12 4,-3-3-10 3,3 0-33 1,3 0-10-2,6 0 9-1,2 0 4 2,4 3 16 0,0 2 12-7,3 0 9 4,-3 0 12 4,-3 3 6-2,-3 0-13 1,-4 6-7-1,-2 4-3 2,-6 9 0-3,-6 4-5 2,-6 6-1-1,-8 3-2 2,-4 0 0-1,3-1 2-1,3-2 0 1,0-5 0-1,9-3 2 0,9-2 12 1,9-3 8 1,9-6 2-3,15-2 1 2,2-3-12-1,16-2-5 1,5-3-32 0,13-6-13-2,23-4-106 8</inkml:trace>
    </iact:actionData>
  </iact:action>
  <iact:action type="add" startTime="9481">
    <iact:property name="dataType"/>
    <iact:actionData xml:id="d20">
      <inkml:trace xmlns:inkml="http://www.w3.org/2003/InkML" xml:id="stk20" contextRef="#ctx0" brushRef="#br0">8872 14621 252 0,'-6'0'96'0,"3"0"-75"1,3 0 10 4,0 0 9 11,12 8-12-10,12 0-17 3,20 2-7-2,19 6-3 1,23 0-1-7,24 3 0 7,15 2 2-3,21 0 3 3,12 0 4 2,3-2 2-5,11-1 1 3,-5-2 2 0,0-8-5-1,-12-5-1 1,-19-3-2 0,-13-8 1-1,-16-6-42 2,-18-4-15-4,-12-6-36 3,-20-8-13 0,-18-5-9 7</inkml:trace>
    </iact:actionData>
  </iact:action>
  <iact:action type="add" startTime="9724">
    <iact:property name="dataType"/>
    <iact:actionData xml:id="d21">
      <inkml:trace xmlns:inkml="http://www.w3.org/2003/InkML" xml:id="stk21" contextRef="#ctx0" brushRef="#br0">11116 14367 200 0,'6'0'74'0,"0"5"-58"1,6 14 12 2,-6-3-1 6,3 10 4-2,0 8 6 0,-3 11-11 1,-3 3-4-1,-6 8-12 2,-6 2-6-8,-12 5-1 4,-9 3-2 3,-8-5-1-1,-7-5-26 1,-3-9-10-1,1-4-37 1,8-9-14-1</inkml:trace>
    </iact:actionData>
  </iact:action>
  <iact:action type="add" startTime="9976">
    <iact:property name="dataType"/>
    <iact:actionData xml:id="d22">
      <inkml:trace xmlns:inkml="http://www.w3.org/2003/InkML" xml:id="stk22" contextRef="#ctx0" brushRef="#br0">11813 14449 348 0,'18'100'129'1,"-9"-20"-100"0,6 65 13 4,-10-68 0 3,4 21-22-1,-3 21-6 1,-3-3-8 0,-3-10-3 0,0-8-1 0,0-13-2-7,0-11 3 3,0-21-26 6,0-13-12-4,0-22-42 1,0-26-16 1,-6-40-44 6</inkml:trace>
    </iact:actionData>
  </iact:action>
  <iact:action type="add" startTime="10171">
    <iact:property name="dataType"/>
    <iact:actionData xml:id="d23">
      <inkml:trace xmlns:inkml="http://www.w3.org/2003/InkML" xml:id="stk23" contextRef="#ctx0" brushRef="#br0">12102 14084 316 0,'80'10'118'1,"-41"12"-92"0,26 23 2 3,-38-22-5 5,6 14-6-2,-4 11-1 1,-14 10-2-1,-15 6-1 0,-21 2-7 2,-23 0-4-8,-22 3-1 4,-8-3-6-2,0-8-1-2,2-10-4 14,7-11-1-14,8-8-10 14,12-8-1-6,13-8-22-8,8-7-7 14,21-14-74 0</inkml:trace>
    </iact:actionData>
  </iact:action>
  <iact:action type="add" startTime="10475">
    <iact:property name="dataType"/>
    <iact:actionData xml:id="d24">
      <inkml:trace xmlns:inkml="http://www.w3.org/2003/InkML" xml:id="stk24" contextRef="#ctx0" brushRef="#br0">13438 14314 252 0,'-54'26'93'1,"25"11"-72"0,-25 45 9 3,21-34-1-3,-8 21-13 14,-7 26-2-14,0 6-8 13,7-6-2-13,5-8-2 14,9-7 1-14,9-9 2 0,10-13 0 13,8-10 0-13,8-11-30 13,13-16-12-13,9-18-90 20</inkml:trace>
    </iact:actionData>
  </iact:action>
  <iact:action type="add" startTime="10667">
    <iact:property name="dataType"/>
    <iact:actionData xml:id="d25">
      <inkml:trace xmlns:inkml="http://www.w3.org/2003/InkML" xml:id="stk25" contextRef="#ctx0" brushRef="#br0">13632 15166 344 0,'74'5'129'1,"-38"1"-100"0,29-4 7 12,-29-2-5-6,20 0-19 8,16 0-5-14,20 0-9 0,24 3-1 13,6 7 1-13,15 4 7 0,9 1 5 12,-3 7 12-12,0 1 8 14,-6 1 2-14,-9-5 1 14,-18-3-12-14,-9-3-3 13,-12-5-21-8,-8-6-8-5,-10-4-50 14,-11-11-23-14,-4-16-102 14</inkml:trace>
    </iact:actionData>
  </iact:action>
  <iact:action type="add" startTime="10939">
    <iact:property name="dataType"/>
    <iact:actionData xml:id="d26">
      <inkml:trace xmlns:inkml="http://www.w3.org/2003/InkML" xml:id="stk26" contextRef="#ctx0" brushRef="#br0">15781 14544 428 0,'32'122'159'1,"-20"-51"-124"0,6 64 2 0,-12-77-9 0,-6 19-23 10,-6 24-2-10,-9-1-22 14,-6 1-10-9,-8-1 15 10,-7-4-64-15,-6-4-24 0,-2-18-49 17</inkml:trace>
    </iact:actionData>
  </iact:action>
  <iact:action type="add" startTime="13040">
    <iact:property name="dataType"/>
    <iact:actionData xml:id="d27">
      <inkml:trace xmlns:inkml="http://www.w3.org/2003/InkML" xml:id="stk27" contextRef="#ctx0" brushRef="#br0">3857 12827 240 0,'11'-5'90'0,"-11"2"-70"1,6 0 6 3,-6 3-3 4,0 0-11 0,0-2 1 0,0 2-2 0,3 0 1-1,-3 0-6 1,0 0-2-7,-3 0 0 4,-14-6-2 4,-7 4-2-2,-9-1 1 0,-9 1-1 1,-11-4 0 0,-7 1 0-2,-2 0-3 3,2-3 2-1,7 2 1-1,2 1 2 1,3-3-1-1,10 3-1 0,8 2 1 1,6-2-1-1,12 2-51 1,6-2-23-1,12-3-39 8</inkml:trace>
    </iact:actionData>
  </iact:action>
  <iact:action type="add" startTime="13415">
    <iact:property name="dataType"/>
    <iact:actionData xml:id="d28">
      <inkml:trace xmlns:inkml="http://www.w3.org/2003/InkML" xml:id="stk28" contextRef="#ctx0" brushRef="#br0">4532 12999 252 0,'21'-11'96'1,"-18"11"-75"-1,0-2-14 5,-3 2-13 3,-3-3-7 0,0-2 2-1,-6-3 5 1,-9 0 3-2,-3 0 2 3,-5 0 1-8,-1 3 0 5,-3-1 11 2,-3 4 5-2,-2-3 3 3,-4-1 3-2,-6-4-6 1,-5-1-1-1,-7 1-9 1,1-1-4-1,2-2-1 2,0 2 1-2,7 1-1 1,5 2-1-1,6 0 1 0,7 2-1 0,8 1-20 2,6 0-9-3,6-3-58 9,9-3-54-7,15-2 42-1</inkml:trace>
    </iact:actionData>
  </iact:action>
  <iact:action type="add" startTime="13775">
    <iact:property name="dataType"/>
    <iact:actionData xml:id="d29">
      <inkml:trace xmlns:inkml="http://www.w3.org/2003/InkML" xml:id="stk29" contextRef="#ctx0" brushRef="#br0">4556 12613 192 0,'9'-14'71'0,"-6"12"-55"1,3-6 9 4,-6 8 1 4,0-3-2-2,0 1 1 0,0-1-1 1,3 0 2-1,-3 1-14 1,0-1 4-7,0 3 4 4,0 0-9 4,0 0-3-3,0 11-5 3,-3 10-3-2,-3 13 12 2,0 14 6-3,0 2 2 2,3 11 3-1,3 8-7 2,-6 2 1-2,3-5-6 0,3-5-1 1,-9-8-4-1,6-8-1 2,0-8-3-3,0-5-2 1,3-8-10 1,0-6-4-1,3-5-31 1,0-2-10-1,9 0-51 1,-3-1-23-1</inkml:trace>
    </iact:actionData>
  </iact:action>
  <iact:action type="add" startTime="14165">
    <iact:property name="dataType"/>
    <iact:actionData xml:id="d30">
      <inkml:trace xmlns:inkml="http://www.w3.org/2003/InkML" xml:id="stk30" contextRef="#ctx0" brushRef="#br0">4535 13438 148 0,'-21'8'57'1,"9"0"-44"0,-14 5 7 5,11-5 1 0,-9 3 0 1,-12 5 2 1,-5 0-6 0,-4 2-2-1,-9 3-9 1,-8 0 0-7,-10 3 4 5,-5 0-6 2,-3 0-2 2,-7-3-1-3,-11 0-1 0,-6-5 11 1,0-3 7-2,-9-5-7 2,-3-2-1-1,-10-9-8 1,4-2-2-1,-3-6 4 0,0-5 5 1,6-5-3 2,-12-5 2-5,9-6-3 2,0-5 2 1,0-6 0 0,12-2 3-1,6-5 4 1,6-5 1-2,5-12-4 3,13-7 1-2,3-5-5 0,11 0-2 0,10-1 2 1,2-4 2 0,15-4 2-1,10 1 1 0,8 0 0 3,9-3 0-4,9-6-4 1,6-1-3 0,15-1-5 2,3-6-2-3,14-1-6 2,22-1-2-1,2 3 2 1,22-3 3-1,23-21-2 1,15 8 0-1,3 18-1 1,12 19 2 0,9 16 4-1,6 16 1 0,2 15-4 1,4 9 1-1,9 18-5 1,6 5 1-1,5 14-5 2,-2 15 1-2,5 19 4 1,-2 21 4-2,3 16 1 4,-4 14-1-4,-8 17 3 1,-15 12 2 1,-21-9 2 0,-18 9 1-1,-33-9 0 0,-29-8 0 1,-27-7 11 0,-24 8 5 0,-21-4-2-2,-12-4 0 2,-12-9-8 0,1-12-4-1,-4-3-3 1,-2-3 0-1,5-6-2 0,6-4 2 1,6-11-15 0,1-5-5-1,5-4-53 2,3-6-21-3</inkml:trace>
    </iact:actionData>
  </iact:action>
  <iact:action type="add" startTime="14945">
    <iact:property name="dataType"/>
    <iact:actionData xml:id="d31">
      <inkml:trace xmlns:inkml="http://www.w3.org/2003/InkML" xml:id="stk31" contextRef="#ctx0" brushRef="#br0">4315 13282 224 0,'6'-5'85'1,"0"7"-66"0,0 1-6 4,-3-3-6 2,3 0-7 1,3 0 0 0,3 3 0-1,5-1 0 1,7 4 0-1,6 2 2-6,3 0 1 4,2 2 12 3,1 1 7 0,3-1-2 1,3 1-2-3,2-3-13 2,1-3-2-1,-1 0-5 1,1-2-2 0,-6-3-37 1,-3-3-15-3,-7-5-32 8,-2-7-29-6,-15-12 42 0,-3-5 172 22,-15-13-21-23,0 6 0 0,0 10-30 2,3 7-14-2,-9 9-6 0,6 5-1 1,0 8-14-1,3 8 0-6,3 5 0 5,9 6 7 3,9 2 6-2,9 6-9 2,6 2-1-4,8 0 1 2,4-3 0 1,6-2-4 0,2-3-1-1,1-2-6 0,-7-3-1 1,-5 0-3 0,-9-6-1 0,-12 6-19 6,-15 2 4-5,-9 6 3-2,-12 3 8 0,-12 2 5 1,-6 3 5-1,-12 2 2 1,-2 0 1 0,-4 1 0-1,-2 2-9 1,-4-3-1-2,1 6 2 3,2 0 2-2,3-1 0 1,10-2 1-1,2-2-2 0,9-6-1 1,6-8 1 1,7-2-1-3,5-6-14 1,6-8-5 1,0-10-34 0,3-16-16-1,0-19-63 8</inkml:trace>
    </iact:actionData>
  </iact:action>
  <iact:action type="add" startTime="15548">
    <iact:property name="dataType"/>
    <iact:actionData xml:id="d32">
      <inkml:trace xmlns:inkml="http://www.w3.org/2003/InkML" xml:id="stk32" contextRef="#ctx0" brushRef="#br0">4690 13163 272 0,'24'-53'104'1,"-12"40"-81"0,3-3 20 2,-10 13 3 5,1 1-20-1,0-1-7 0,-3 3-16 1,0 11-7 0,-3 12 2 0,0 20 2-7,3 10 5 6,-3 18 4-1,3 11 5 1,3 5-4 1,-6-2 0-1,0-5-6 1,3-4-1 0,0-10 1 0,3-10 0-1,3-11-22 2,0-11-10-2,6-12-33 2,3-12-11-3,3-13-52 8,-1-10-30-6,-2-5 72-1</inkml:trace>
    </iact:actionData>
  </iact:action>
  <iact:action type="add" startTime="15773">
    <iact:property name="dataType"/>
    <iact:actionData xml:id="d33">
      <inkml:trace xmlns:inkml="http://www.w3.org/2003/InkML" xml:id="stk33" contextRef="#ctx0" brushRef="#br0">4988 13705 216 0,'0'-8'82'0,"-6"3"-64"1,-6 0 9 3,0 2-2 4,-12-5-15 0,-18-2-3-1,-11-1-3 1,-16 3 0-1,-14 0-2 1,-18 0 14-7,-3 6 9 5,-13 4 7 4,-13 1 5-4,-4 8-7 1,-15-1-3 1,-9 1-13-1,-9-1-4 0,-2 4-6 2,2-7-1-2,0 1-1 1,7-2 1 0,11-1 0-2,18-2 1 1,15-1 2 1,17 1 1-1,16 0-3 2,18-1-1-3,14-2-1 3,15 0 1-3,7 0-29 3,8-2-9-2,15-4-62 2,21-7-28-4,5-5-3 11</inkml:trace>
    </iact:actionData>
  </iact:action>
  <iact:action type="add" startTime="16313">
    <iact:property name="dataType"/>
    <iact:actionData xml:id="d34">
      <inkml:trace xmlns:inkml="http://www.w3.org/2003/InkML" xml:id="stk34" contextRef="#ctx0" brushRef="#br0">5035 13631 244 0,'21'-21'93'1,"-15"13"-72"-1,-6-13-41 1,-3 8-23 12,-6-14-52-12,-18-7-17 14</inkml:trace>
    </iact:actionData>
  </iact:action>
  <iact:action type="add" startTime="16402">
    <iact:property name="dataType"/>
    <iact:actionData xml:id="d35">
      <inkml:trace xmlns:inkml="http://www.w3.org/2003/InkML" xml:id="stk35" contextRef="#ctx0" brushRef="#br0">4726 13131 180 0,'-42'-45'68'1,"33"35"-52"0,0 2 28 0,6 8 11 0,0 0-21 1,0 8-9-1,3 10-13 14,3 19-6-14,6 14-3 13,9 12 0-13,6 8 2 0,6 4 0 0,5-4 2 12,4-7-2-12,0-9 2 14,-1-13 9-14,-2-7 5 13,-3-9 0-13,-6-13-1 18,-1-7-8-13,-2-9-5-5,-6-7-11 14,-3-12-3-14,-6-1-1 13,-3-4 2-13,-3 1 4 14,-3 2 1-14,0 5 1 13,0 3 2-11,3 3 5-2,0 3 6 14,3 4-5-14,6 4-2 17,8 2-3-17,10 2-3 0,3 4 1 12,3-1-1-12,-1 0 0 14,1 1 0-14,-15-4-14 14,-3-2-5-14,-6-2-12 13,-12-6-4-13,-21-8 14 14,-9-3 10-14,-15-7 5 14,-2-1 4-9,-4 1 10-5,1-1 6 14,5 4 3-14,9 7-1 13,9 2 5-13,10 6 1 14,5 3-3-14,6 5 1 13,9 8-16-13,6 3-4 16,3 5-12-16,-1 2-3 14,1 3-19-11,-3 0-5-3,-3-2-9 14,-3-1 0-14,-6-2 15 14,-6-5 7-14,-9-6 24 13,-5-5 13-13,-7-2 9 0,-3-4 5 13,3 1-7 1,10 0 0-14,5-1 6 0,18 4 16 20,15 2-13-20,11 8-13 13,7 8-9-13,0 5-7 14,-4 0 1-14,-8 0-1 13,-9 0 0-13,-6-2-7 14,-9-1-2-14,-9-2 1 14,-6-3 1-14,-14 1 3 16,-4-4 2-10,-3 1-40 2,-6-1-18-2,1 1-56 8</inkml:trace>
    </iact:actionData>
  </iact:action>
  <iact:action type="add" startTime="17965">
    <iact:property name="dataType"/>
    <iact:actionData xml:id="d36">
      <inkml:trace xmlns:inkml="http://www.w3.org/2003/InkML" xml:id="stk36" contextRef="#ctx0" brushRef="#br0">7375 14078 404 0,'18'40'151'1,"-9"-35"-118"0,-6 1-15 2,0-1-14 5,0 8-63 1,2 3-23-3,4 5-68 1,12 6-30 1</inkml:trace>
    </iact:actionData>
  </iact:action>
  <iact:action type="add" startTime="18129">
    <iact:property name="dataType"/>
    <iact:actionData xml:id="d37">
      <inkml:trace xmlns:inkml="http://www.w3.org/2003/InkML" xml:id="stk37" contextRef="#ctx0" brushRef="#br0">7488 14978 440 0,'3'3'165'1,"-6"-3"-129"0,3 8-86 3,-3 2-50 4,-3 19-66 0,6 11-20-1</inkml:trace>
    </iact:actionData>
  </iact:action>
  <iact:action type="add" startTime="18266">
    <iact:property name="dataType"/>
    <iact:actionData xml:id="d38">
      <inkml:trace xmlns:inkml="http://www.w3.org/2003/InkML" xml:id="stk38" contextRef="#ctx0" brushRef="#br0">7235 15896 404 0,'-3'5'151'1,"-3"3"-118"0,-3 24-136 1,3-13-72-1,6 12 39 15,0-17 27-15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58:0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48">
    <iact:property name="dataType"/>
    <iact:actionData xml:id="d0">
      <inkml:trace xmlns:inkml="http://www.w3.org/2003/InkML" xml:id="stk0" contextRef="#ctx0" brushRef="#br0">15858 9297 136 0,'-6'-13'52'0,"0"3"-41"1,0 4-2 3,3 6-5 5,-3 0-7-1,0 0 0-1,-6 3-5 1,-3 0 0-3,-2 5-5 4,-7 7 1-2,-6 7 4 1,-3 7 4-1,-2 10 3 2,-16 9 1-2,-9 2 8 0,-11-2 7 0,-12 2 2 1,-13-7 1 1,-11-4-7-3,-9-2-2 1,-9-5-5 1,-12 0-3 0,-3 0 0 0,-6-1-1-7,-5 6 2 4,-7 3-3 4,-12 0-2-2,-8-6 4 1,-4 0 1 0,-8-12-3-3,-1-9 1 3,-5-8-11 1,5-7-3-2,7-9 7 1,8-10 3-2,12-11 12 3,15-5 7-3,13-3 17 3,10-7 7-2,13-6-18 1,18-8-9-2,15-5-6 2,23 2 0 0,19 1 3 0,20-11 5-2,24-6-8 2,20-7-1-1,22 0-3 2,20-1-2-1,34-25 3-2,14 1 2 1,12 12 0 2,18 7 0-2,20 17-6 1,19 12-1-2,20 22-2 3,16 15 0-3,11 22 0 2,15 13 3 0,-6 29-2 1,3 29 1-2,-6 21 2-1,-9 6 0 1,-17 18-3 2,-22 3 2-2,-20-8-1 1,-30-11 0-1,-27 0 2 1,-30-7 0 0,-23-6-3-1,-19-6 2-1,-14-10 1 3,-12-5 0-2,-12-2 0 0,-9-1 0 1,-9 0 0 0,-6-2 2-1,-3-9-3 0,-5-2 0 1,-4-8 1 2,0-8 2-5,-5-5-12 2,-1-8-6 1,0-8-40 7,0-8-58-7,4-19 20-1</inkml:trace>
    </iact:actionData>
  </iact:action>
  <iact:action type="add" startTime="15143">
    <iact:property name="dataType"/>
    <iact:actionData xml:id="d1">
      <inkml:trace xmlns:inkml="http://www.w3.org/2003/InkML" xml:id="stk1" contextRef="#ctx0" brushRef="#br0">15459 1394 276 0,'3'-5'104'1,"-6"26"-81"0,-9 69-8 3,6-26-11 3,-6 47-8 1,-3 45 3-1,1 56 0 2,2 42 3-3,-3 13-1 4,3 0-3-9,3 0 1 4,3-26 3 3,3-19 1-1,0-21 5 2,0-34 5-4,0-24 2 4,0-19 0-2,0-15-5 1,3-22-2-1,0-18-4 1,3-14-3-1,9-18-36 2,12-29-16-2,12-29-76 8</inkml:trace>
    </iact:actionData>
  </iact:action>
  <iact:action type="add" startTime="15443">
    <iact:property name="dataType"/>
    <iact:actionData xml:id="d2">
      <inkml:trace xmlns:inkml="http://www.w3.org/2003/InkML" xml:id="stk2" contextRef="#ctx0" brushRef="#br0">15385 1064 308 0,'41'-72'115'1,"-23"56"-89"0,18-7-10 3,-15 15-9 4,18-3-9 0,17 3 0-1,27 0 0 0,19 8-2 1,20-5 3 0,21 5 0-7,17 5 1 5,19-5 0 2,11 3 0 0,13 2 0 0,-1-5 0-2,4-5 2 2,-4 2 1-1,-15-10-1 1,-8 2-2-1,-12-5-2 1,-12-2-1-1,-22-6-1 1,-16 3 0 0,-22 8 0-1,-18 5 3 0,-14 16-11 1,-13 10-2-1,-11 27 5 1,-6 21 4 0,-6 32-1-1,-7 19 2 1,-2 28 2-1,-3 17 1 1,3 15-2 0,6 19 2-1,-6 5 1 0,2 8 0 1,1 2 2-1,0-4 3 1,-3 7-2-1,-6-18-2 1,-6 0 0-1,-3-16-1 0,-9-14 2 1,-6-12 3 2,-9-11-2-5,-3-14 0 2,-5-12 5 1,-16-6 3 0,-18 11-4-1,-8-19-2 1,-9-11-2-1,-13-18 0 1,-14-13-2 0,-18-10-1-1,-18-20-2 1,-23-12-1-1,-13-9-1 0,-17-10 3 1,-10-8-2-1,-5 0-1 1,5-5 3 0,7 5 0-1,14-2 3 0,16 4 1 2,20 4 3-2,18 2 1-1,27-3-1 2,21 3-1 0,20 0-6 0,15-2 1-1,16-9-84 0,11-18-35 1,3-21 15 7</inkml:trace>
    </iact:actionData>
  </iact:action>
  <iact:action type="add" startTime="16193">
    <iact:property name="dataType"/>
    <iact:actionData xml:id="d3">
      <inkml:trace xmlns:inkml="http://www.w3.org/2003/InkML" xml:id="stk3" contextRef="#ctx0" brushRef="#br0">13471 1910 340 0,'6'-13'126'0,"-3"13"-98"1,3-5-10 5,0 5-12 4,6 0-16-5,8 0-2 2,10 0 0 1,12 5 0 0,14 3 7 0,13-3 0-7,11 3 1 4,9 3 0 3,4-3 0 0,2-3 5 1,9-2 3-3,-6 2-1 3,-2-5 0-3,-7 0-1 1,-6-5 1 1,-5 2-2 0,-7-2-1-1,-2-1-2 2,-10 4 1-3,-2-3-8 2,-13-3-4 0,-5 2-7-2,-9-4 0 1,-6 2-9 1,-12-11-2 0,-10 3 1 0,-7-7 1-1,-10-4 10 1,-3 1 6-1,-3-1 10 1,0 6 4-1,3-3 18 3,3 11 8-5,3 0 3 2,1 0 4 1,2 5-12-1,3 2-5 1,3-2-13 0,3-2-2-1,0 7-15 1,6-2-7 0,0-3 4-1,6 5 4-1,2 9 5 3,10 4 4-2,6 11 2 1,6 6 1-1,5 5 0 1,1-1 2 0,0 9 3 0,-4-8 2-1,-8 2 5 2,-6-2 5-3,-9-3 0 1,-9 3-1 0,-12-1-2 1,-12 1-1 0,-6 3-7-2,-9-4-4 3,-5 1-4-2,-4-5 1 1,0-1-6-1,4 0 0 0,5-4-35 2,3 1-12-3,9-4-51 9</inkml:trace>
    </iact:actionData>
  </iact:action>
  <iact:action type="add" startTime="19047">
    <iact:property name="dataType"/>
    <iact:actionData xml:id="d4">
      <inkml:trace xmlns:inkml="http://www.w3.org/2003/InkML" xml:id="stk4" contextRef="#ctx0" brushRef="#br0">10670 455 288 0,'21'-26'110'1,"-18"34"-86"0,-3-3-9 2,0 3-8 5,-3 5-1 1,0 19 4-2,0 18-1 1,3 16 2-2,0 8-6 2,0 8-1-7,3 6 2 5,3-12-3 3,3-2 0-2,5-10 1 0,7-11 0 1,6-16-2-1,9-8 1 1,3-10-2 0,-1-14 2-1,-2-10 4 1,0-9 4-2,-7-7 5 2,-2-11 2 0,-6-5-12 0,-3 8-3-2,-6 5-4 3,0 11-1-3,9 24-11 11,8 15 9-10,10 14 3-1,6 0 2 3,-1-1-1-3,-2-7 1 3,-3-11 1-2,-7-2-3 1,-2-14 0-1,-6-5 5 1,0-11 2-1,-3-4 15 1,-1-17 6-1,1-5 0 0,0-3-2 1,0-8-9 0,0 3-3-2,0 0-7 2,-1-2-4 0,4-3-26-1,-3 2-9 2,0-2-54-2,-3 10-23-1,-6 14-45 10</inkml:trace>
    </iact:actionData>
  </iact:action>
  <iact:action type="add" startTime="19586">
    <iact:property name="dataType"/>
    <iact:actionData xml:id="d5">
      <inkml:trace xmlns:inkml="http://www.w3.org/2003/InkML" xml:id="stk5" contextRef="#ctx0" brushRef="#br0">12244 1069 236 0,'18'-27'88'1,"-18"14"-69"0,-6-13 2 3,3 15-3 3,-3-5-10 1,-2-7-2-1,-1 4-1 3,0 3 1-5,3 3-3 4,0 2-2-8,3 3 2 5,0 8-4 2,0-5-2-2,0 10 4 9,-3 1 1-7,0 7 4 2,0-5 3-4,0 5 2 1,0 0-1 1,0-2-1-2,0-3-5 2,0 0-1-1,0 2 1 2,3-7 2-2,0 2 8 1,0-5 3-1,0-5-2 3,0 2 1-6,0-7-7 4,3 2-1-1,0 0-2 1,0-3 1-1,0 3 0 2,3 3 3-2,-3-3-3 1,0 3 1 1,0 5-7-3,0 0-3 0,0 13-4 3,-3 14 1-2,-3 10 1 1,-2 10-1 0,-1 11 4 1,0-7 0-3,3 2 1 2,3-1 2-1,6 1-1 3,6-2-1-5,8-9-24 3,10 0-9 0,9-13-10-1,0-5-3 0,-1-16 5 2,1-8 5-2,-3-8 11 1,-3-10 8 0,-4-9 12-1,-5 3 8 0,0-2 8 1,-6 5 5-1,-3 0 14 1,0 2 8-2,-6 1-5 2,-6-1 0-2,-6 3-12 3,-9-2-5-2,-12-9-7 2,-18 1-4-3,-11-6-2 1,-7 6 0 1,1-1-4 0,2 3-2-2,10 3-20 2,5 8-10 0,9 0-5 0,10-1-2 0,5 9-20-2,6 0-9 2,12 10-21 6</inkml:trace>
    </iact:actionData>
  </iact:action>
  <iact:action type="add" startTime="20307">
    <iact:property name="dataType"/>
    <iact:actionData xml:id="d6">
      <inkml:trace xmlns:inkml="http://www.w3.org/2003/InkML" xml:id="stk6" contextRef="#ctx0" brushRef="#br0">12914 1394 252 0,'0'-13'93'1,"-6"8"-72"0,-6-3 11 3,6 8 1 4,-6-5-9 0,-5-3-2-1,-4-3-15 0,-3 3-6 1,-3 3-1-1,0-3-6-6,1 3 0 6,-1-9-50 1,3 1-23-1,0-5-34 8</inkml:trace>
    </iact:actionData>
  </iact:action>
  <iact:action type="add" startTime="20532">
    <iact:property name="dataType"/>
    <iact:actionData xml:id="d7">
      <inkml:trace xmlns:inkml="http://www.w3.org/2003/InkML" xml:id="stk7" contextRef="#ctx0" brushRef="#br0">13209 953 352 0,'12'0'132'1,"-12"5"-103"0,3 13 7 4,-3-4-1 2,3 15-8 1,0 8 2-2,0 8-16 3,3-6-8-2,0 6-3 1,0 3-49-7,-1 5-18 5</inkml:trace>
    </iact:actionData>
  </iact:action>
  <iact:action type="add" startTime="22184">
    <iact:property name="dataType"/>
    <iact:actionData xml:id="d8">
      <inkml:trace xmlns:inkml="http://www.w3.org/2003/InkML" xml:id="stk8" contextRef="#ctx0" brushRef="#br0">13265 1709 208 0,'6'32'77'0,"-3"16"-60"0,3 47 2 5,-3-48-4 3,0 22-10-1,0 11-3 1,-3 4-1 0,-3-4 1 0,0-14-1 1,-3-13 6-9,3-11 5 5,0-8 5 4,3-12 4-1,0-9 2 0,6-8 1-2,0-7-13 2,0-9-4-2,3 3-12 3,-3-5-2-2,-3 7-3 0,0-1-1 1,-12 1-19 6,-12 6 17-4,-8 0 6-4,-16-5 2 2,-15 0 4-1,-11-3 1 0,-15 0 0 1,-19-5 0-1,-8 2 0 1,-15 3-3 0,-15 3 2-2,-2 5 1 3,-10 0 0 0,-3 5 0-3,3 0 2 0,-2-5 1 3,-4-5 1-3,9-3 6 3,3-2 4-2,6 2 1 1,12-11 4-1,9 1-9 2,15-4-1-3,15 1-1 1,11-11 2 1,13-7 4-1,11-6 3 1,13-13-9 0,-4-22-2-1,12 9 0 1,13 5 1-1,8 2-1 2,6 6 1-1,6 10-4-2,0 3 0 1,3 8-1 1,3 8-2-1,3 5 3 0,6 8 0 0,6-2-4 1,5 7 1 0,13 9 2 0,9 2 1-1,5 0-4 3,13 2-1-5,8 1 1 3,19 0 0-1,8-3 1 1,15-3 2-2,21 0-3 3,9 1-2-2,15 2 2 2,8 0 0-1,7 2 1-2,5 9 0 0,-11-3 2 3,-3 10 3-1,-6-4 0-1,-16 4 0 0,-5-5-3 1,-18 1-2-1,-11-1 3 1,-13 0 2-1,-15-8-18 3,-11 3-8-5,-16-2-73 2,-11 2-31 1,-15-1 0 7</inkml:trace>
    </iact:actionData>
  </iact:action>
  <iact:action type="add" startTime="23670">
    <iact:property name="dataType"/>
    <iact:actionData xml:id="d9">
      <inkml:trace xmlns:inkml="http://www.w3.org/2003/InkML" xml:id="stk9" contextRef="#ctx0" brushRef="#br0">14926 3463 280 0,'33'8'104'0,"-18"0"-81"1,18 16 3 4,-15-16-6 3,2 3-13 0,1 2-4-1,-3 0-11 1,-3 0-3-1,-3 3 6 2,-6 8-24-8,-6 8-10 4,-6-1 13 3,-6 9 7-1,-6 3 7 1,-3-1 6-1,0-2 3 1,1-6 4-1,2-2 6 1,6-14 4-1,3 1-13 1,3-9-3-1,6-10-84 8</inkml:trace>
    </iact:actionData>
  </iact:action>
  <iact:action type="add" startTime="23940">
    <iact:property name="dataType"/>
    <iact:actionData xml:id="d10">
      <inkml:trace xmlns:inkml="http://www.w3.org/2003/InkML" xml:id="stk10" contextRef="#ctx0" brushRef="#br0">14926 3561 244 0,'-50'0'90'1,"14"3"-70"-1,-18 8 6 6,28-11-1 1,-13 2-14 2,-18 3-3-2,-14 6-5 1,-12-3 0-1,-7 0-2 0,-5-3-12-6,-3 3-4 6,6 3-31 1,2-9-12-2,19-2-32 9,8 0-22-7,7-2 53 0</inkml:trace>
    </iact:actionData>
  </iact:action>
  <iact:action type="add" startTime="24210">
    <iact:property name="dataType"/>
    <iact:actionData xml:id="d11">
      <inkml:trace xmlns:inkml="http://www.w3.org/2003/InkML" xml:id="stk11" contextRef="#ctx0" brushRef="#br0">13268 3440 280 0,'0'82'104'0,"-3"-29"-81"1,6 50 12 4,-3-56-2 4,3 12-18-2,0-7-6 1,3 7-10-1,0-12-2 0,6-4 1 2,0-9-43-9,3-2-19 6,6-16-59 9</inkml:trace>
    </iact:actionData>
  </iact:action>
  <iact:action type="add" startTime="24346">
    <iact:property name="dataType"/>
    <iact:actionData xml:id="d12">
      <inkml:trace xmlns:inkml="http://www.w3.org/2003/InkML" xml:id="stk12" contextRef="#ctx0" brushRef="#br0">13373 4069 176 0,'-48'21'66'1,"9"-13"-52"0,-35 8 6 3,32-8-3 3,-23 5-6 1,-19-7-1-1,-20 2 5 2,-15-8 2-1,-12-8-8-1,-15 2 3-6,-9-12 2 4,-2-1-7 3,-4 1-2 0,6-3 1 0,6-6 3-1,9 1-4 1,15-1-3-1,21-7 3 1,15 2 1-1,21-5 4 1,11-5 1-1,12-6 1 0,13-2 2 1,8-8-7 0,3-6-2-1,6-13-5 1,3 6-1-1,6 10-1 1,3 8 0 0,3 14 8-1,6 7 4-1,6 11-3 3,9 5-2-2,12 8-5 1,14 8 0-1,16 10 6 1,14 6 4-1,18 8-1 0,22 3 2 1,13-1 0 1,22-5 3-3,9 0-3 1,9-2 1 1,8-1-7 0,4-4-3-1,8-4-10 1,-5 3-3-1,-1-5-36 1,-8 6-14-1,-3-1-86 7</inkml:trace>
    </iact:actionData>
  </iact:action>
  <iact:action type="add" startTime="33759">
    <iact:property name="dataType"/>
    <iact:actionData xml:id="d13">
      <inkml:trace xmlns:inkml="http://www.w3.org/2003/InkML" xml:id="stk13" contextRef="#ctx0" brushRef="#br0">11438 10747 136 0,'-15'-10'52'1,"9"5"-41"0,0-1 13 2,6 6 2 5,0 0-3 0,0 0 0-1,3 0-12 1,3-2-7-1,6 2-2 1,6 0-5-7,6 2 0 5,8 4-5 2,7-1 0-1,6 3-1 1,8 0 3-1,7 2 4 1,11 1 1-1,7-1 3 1,11 1 1 1,9 0 5-2,9-1 3-1,6-2 0 3,6 0 3-3,3 0-7 3,9-3-2-2,0-2 1 1,3-3 1-2,6 0-3 3,9 0-3-3,9 3 0 2,8 2 1-1,7 0-3 2,6 0 0-2,5 1 1 0,1-4 0 1,-4-2 6 0,-5 0 4-1,-3-2-1 0,2-1 0 1,-8 0-3-1,3-2-1 1,-1 3-8-1,-2 2 0 0,3-3-10 2,-10 0-2-2,-8 1 1 0,-9-1 3 1,-9 0 7-1,-9 1 4 0,-15 2-4 1,-6 0-1-1,-8-3-1 1,8-2 4-1,-15-3 5 1,-18-3 3 0,-8-5 0 0,-9-2-1-2,-4-3-3 2,-5-6-2 0,-1-5 5-1,1-7 1 1,0-6 0 0,-7-13-1-2,-5-11-8 2,-6-8 0 0,-12-5-10-1,-9-3-2 1,-12 3 3 0,-6 6 5-2,-6 7 2 2,-3 5 0-1,-3 6 1 2,1 5 0-2,-1 8 3 1,0 5 0-1,0 9 3 1,0 2 3-1,-5 2-2 0,-4 3 0 1,-6 1-3-1,-8 1-3 1,-4 7-1 0,-3 7 0-1,-5 8 0 1,-10 5 3-1,-8 8 2 1,-12 6 4 0,-7 4-2-1,-8 4-2-1,-15-1 0 3,-15-2-1-2,-9-3 0 1,-14-5 2-1,-7-5-1 1,-9-1 2-1,-14-4-7 1,-4-1 1-1,-8-5 1 3,-7 0 1-5,-8 3 1 2,0-3 0 1,-6 2 0 0,-10-2 2-1,1-2-1 1,-3-1 2-2,3 3-4 3,-3-3-2-1,8 1 2-1,7-1 0-1,3 3 3 3,17-3 1-2,13 3-4 1,8-2 1-1,12-1 0 1,10 8 2-1,11 3 5 1,18-2 6-1,9-1-3 1,12 0 2-2,8 6-7 2,7 2-1 0,12 0-4 0,11 0-1-1,13 1 1 1,8 2 2-2,12-1 3 3,9 7 4-1,6 1-2-1,10 9 1-1,8 5-3 3,11 11 2-2,10-3-4 1,9 0 0-2,6 0-1 3,8 0 1-2,7 0-4 1,9 0-2-1,8-6-5 2,15-2-2-4,13-2 5 4,8-6 4-1,12 3 0 0,9-1 0-2,6 4-32 2,12 2-15-1,17 5-45 9</inkml:trace>
    </iact:actionData>
  </iact:action>
  <iact:action type="add" startTime="39329">
    <iact:property name="dataType"/>
    <iact:actionData xml:id="d14">
      <inkml:trace xmlns:inkml="http://www.w3.org/2003/InkML" xml:id="stk14" contextRef="#ctx0" brushRef="#br0">19341 6773 252 0,'0'-2'93'1,"-6"4"-72"0,9 1-4 3,-3-3-5 4,0 0-7 0,0 0 0-1,0 0-3 1,-3 0 1-1,3 0-2 0,0 0 2-6,0 0 2 5,0-3 9 2,0 1 5-1,0-4 2 1,0 1-1-1,-3 0-6 2,0 0-1-3,0-1-4 2,0 4 0 1,-3 2-8-2,-3 5 0 0,-6 13-3 0,-3 19-2 1,-3 14 5 2,-3 7 1-4,1 5 0 2,-1 12-2-2,3 1 3 1,6-4 0 2,6-4-4-2,6-9 1 1,9-6 2-1,9-8 3 0,3-8-7 1,6-11-3 0,5-10 5 0,4-11 1-2,0-10 3 2,0-14 0 0,2-10-2-1,-2-10 1 0,0-6 0 1,-6 5 3 0,-3 8 1-1,-4 8 1 0,1 6-7 2,0 15-2-3,0 19-5 3,6 13-1-3,-4 11 1 2,-2 2 4 1,-3-2 1-3,3-6 3 0,-3-5-10 2,0-7-4 1,0-9 8-2,2-8 6-1,4-8 6 3,3-7 6-2,3-9 9 1,5-10 6-1,4-10-13 3,0-6-7-5,0 2-25 2,-4 4-12 1,1 7-37 0,0 5-16-1,-1 17-63 8</inkml:trace>
    </iact:actionData>
  </iact:action>
  <iact:action type="add" startTime="39899">
    <iact:property name="dataType"/>
    <iact:actionData xml:id="d15">
      <inkml:trace xmlns:inkml="http://www.w3.org/2003/InkML" xml:id="stk15" contextRef="#ctx0" brushRef="#br0">20296 7596 220 0,'6'8'85'1,"-3"-5"-66"0,-3-3 21 4,0 0 4 1,0 0-18 5,0-3-4-7,0-2-16 4,0-6-4-1,0-2-2 2,0-5-9-8,0-4-2 4,3 1 4 3,3 0 1 0,3 0 10 0,0 0 5 1,3 0 13-3,0-1 6 0,-1 4-8 2,4 2-2-1,-3 5-1 1,0 3-2 0,3 8-16 0,3 11-9-1,0 15 2 1,0 14 4-1,-3 10-2 3,-7 11 2-5,-11 5 2 2,-11-2 1 2,-10-3-4-1,-9-11 1-2,-6-5 0 3,-2-11-1-3,8-10 6 3,3-5 1-2,6-11 13 1,4-8 5-2,2-11 3 2,6-10 3-1,6-8-14 2,6-11-5-3,12-5-9 2,9 0-3 0,8-2-14-1,13 4-3 0,9 11-23 3,5 9-12-4,7 12-29 1,2 8-11 1,1 9-5 7</inkml:trace>
    </iact:actionData>
  </iact:action>
  <iact:action type="add" startTime="40319">
    <iact:property name="dataType"/>
    <iact:actionData xml:id="d16">
      <inkml:trace xmlns:inkml="http://www.w3.org/2003/InkML" xml:id="stk16" contextRef="#ctx0" brushRef="#br0">20927 7771 184 0,'-6'24'68'0,"3"-14"-52"1,-3 3 12 5,3-5 3 1,-3 0-10 2,0 0 1-2,0-2-13 0,0-1-3 1,0-3-4 0,3 1 1-7,1-3 0 4,-1 0-8 3,0-3-4-1,3 1 7 1,0-3 3 0,3-3 11-1,2 0 7 1,1-3 3 0,0 1 2-1,0 2-7 1,0-3 0-1,0 3-10 0,0 0-2 0,0 3-1 1,-3 0 0-1,3-1-2 1,-3 1-2-1,0 2 1 2,0 1 1-3,-3-1-1 4,0 0-1-5,0 1 1 3,0 2-1 0,0-3 2 0,0 3 3-1,3-3 0 1,-3 1 0-1,0-1-6 0,0 0 1 1,0 1 0 0,0-1 2-1,0 1-3 0,0-4-2 0,0 6 2 3,0-2 2-4,0-1 0 2,0 0-1-1,0 3-2 0,0 0 1 1,0-2-1 1,0-1 0-4,0 0 2 4,-3 1 2-2,0-1-1 0,0 0-1 1,0 1 1 0,3-1 1-1,-3 1-3 1,3-1 0-1,0 0 1 1,-3-2 2-1,3 2 1 1,-3 1 1-1,3-1 0 0,-6 16-7 9,-3 19-2-10,-3 16 4 2,0 7 2 0,-2 9-2 1,-4 4 1-3,-3 1 2 3,0-8 1-3,0-11-1 2,0-10 1-1,4-6-2 1,-1-12 2-1,3-7 9 1,3-7 7 0,3-8 3-2,6-5 2 3,3-8 6-1,9-8 4-2,6-6-5 2,9-2-3-1,5 3-12 1,7 5-6-1,6 2-8 2,2 6-2-3,4 5-2 3,3 3 3-3,2-1-18 2,1 4-4-1,-1 2-33 1,4 0-12-1,-6 2-90 8,-7 4-61-7,-8-4 92 0</inkml:trace>
    </iact:actionData>
  </iact:action>
  <iact:action type="add" startTime="41175">
    <iact:property name="dataType"/>
    <iact:actionData xml:id="d17">
      <inkml:trace xmlns:inkml="http://www.w3.org/2003/InkML" xml:id="stk17" contextRef="#ctx0" brushRef="#br0">21948 7535 364 0,'15'-13'134'1,"-18"13"-104"0,3 3-15 3,0-1-12 4,-6 9-12 0,-9 10 3 1,-9 24 2-4,-11 21 2 3,-13 16 1 1,-9 6 1-8,-5 10 0 4,2-6 0 3,4-7 0 0,-1-6 6 0,7-10 4-1,8-6-3 2,6-7 1-2,9-6-7 3,7-7-1-5,8-6-27 3,9-6-11-2,18-7-107 8</inkml:trace>
    </iact:actionData>
  </iact:action>
  <iact:action type="add" startTime="41445">
    <iact:property name="dataType"/>
    <iact:actionData xml:id="d18">
      <inkml:trace xmlns:inkml="http://www.w3.org/2003/InkML" xml:id="stk18" contextRef="#ctx0" brushRef="#br0">22659 7975 316 0,'3'0'118'1,"-3"5"-92"0,-11 19-9 2,2-3-12 5,-12 29-2-1,-6 24 5 1,-6 19-4 0,-5 15 0-1,-4-2-2 1,0-8 1-7,1-13 2 7,5-17-2-1,3-12-2-1,6-14 2 4,6-13 2-4,4-7 0 2,2-17 2-1,0-13-6 0,0-13-3 1,-6-11 1 0,-3-5 2-1,-3 0 0 2,-5 5 2-3,-1 6-2 1,-3 5 2 1,-2 5 0-1,-4 10 1 1,-3 12 0 0,10 7 2-1,2 3 10 1,6 5 7 1,6 0-3-3,9 3 0 0,3-6-11 3,9 9-5-3,6-1 3 3,3-4 3-3,6-1-19 2,3-5-7 0,6-6-55 0,3-7-21-1,20-19-65 8</inkml:trace>
    </iact:actionData>
  </iact:action>
  <iact:action type="add" startTime="41956">
    <iact:property name="dataType"/>
    <iact:actionData xml:id="d19">
      <inkml:trace xmlns:inkml="http://www.w3.org/2003/InkML" xml:id="stk19" contextRef="#ctx0" brushRef="#br0">23520 7707 272 0,'-3'14'104'1,"-9"17"-81"0,-15 25 12 3,12-22-2 3,-6 6-9 2,-6 8-2-3,1 2-10 3,2 0-3-2,0-2-5 1,3-6-3-7,6-10 2 5,6-3-42 2,6-13-18-2,12-8-31 4,12-8-13-5,12-8 39 11,9-8 62-9,2-3 48 0,4 9 11 2,-3 5 6-2,-7 7-25 1,-5 9-9-1,-6 10-19 2,-6 3 8-8,-4 2 6 4,-5 3-1 3,-3-2 0-1,-3-1-11 2,-3-2-6-3,-3 0-14 2,-6-3-4 0,-3 0-79-1,-3 3-33 0,1-5-4 8</inkml:trace>
    </iact:actionData>
  </iact:action>
  <iact:action type="add" startTime="42466">
    <iact:property name="dataType"/>
    <iact:actionData xml:id="d20">
      <inkml:trace xmlns:inkml="http://www.w3.org/2003/InkML" xml:id="stk20" contextRef="#ctx0" brushRef="#br0">19323 5958 372 0,'0'8'140'1,"-3"8"-109"0,-12 8-11 3,9-5-11 3,-3 4-14 4,-3 4 1-6,0-3-44 3,3-1-18-2,0-4 33 3,9-3-12-8,6-6 2 4,6-4 43 4,6-9 21-3,3-2 23 2,3-3 8 1,-1-3-8-2,1 1-4 1,-3-1-11-1,-3 1-4 0,0-1-10 0,-3 3-2 1,-3 5-9 0,-3-5-3-1,0 3-3 0,-4 5 0 2,1-5 0-1,-3 5-2-2,0-3 0 3,-3 3 3-4,0 0-2 4,0 0-1-1,0 0-17-1,0 0-7 0,0 3-14 0,0 2-4 2,3 3-10-2,3 5-3 1,0 1-28 6,3-1-33-6,6 3 42-1</inkml:trace>
    </iact:actionData>
  </iact:action>
  <iact:action type="add" startTime="42813">
    <iact:property name="dataType"/>
    <iact:actionData xml:id="d21">
      <inkml:trace xmlns:inkml="http://www.w3.org/2003/InkML" xml:id="stk21" contextRef="#ctx0" brushRef="#br0">19760 6223 192 0,'27'-5'71'0,"-21"5"-55"1,3-3 17 4,-6 3 5 2,-3 0-9 1,0 0 0-2,0 0-12 3,0 0-5-2,0 0-7 0,0 0-4-6,-6 5 4 14,-3 1-1-9,0 2-2 3,0 2-1-3,0 1 0 2,0-1-1-1,3 1 0 1,0 0 0-1,3-4 0 1,-3-1 0-1,4-1-22 3,-1-5-10-4,3-8-4 1,0-5-1 1,0-6 16 0,3-7 8-1,-1-1 12 1,1 6 6-2,0-3 6 3,0 9 6 0,-3 1 4-3,0 6 2 0,0 0-10 3,0 3-3-3,0 3 0 3,-3-1 1-2,0 3-1 1,0 0 1-1,1 3-6 1,-4 2-3-1,-3 3-28 2,-6 0-10-3,-6-6-79 8</inkml:trace>
    </iact:actionData>
  </iact:action>
  <iact:action type="add" startTime="43262">
    <iact:property name="dataType"/>
    <iact:actionData xml:id="d22">
      <inkml:trace xmlns:inkml="http://www.w3.org/2003/InkML" xml:id="stk22" contextRef="#ctx0" brushRef="#br0">19338 5771 320 0,'0'2'121'1,"3"4"-95"0,-6 9-2 3,3-4-9 4,0 5-11-1,-3 5-3 1,-3 3 0-1,0 8-1 0,-6-1 0 2,-3 6-84-8,-3 0-38 6,0-2 4 6</inkml:trace>
    </iact:actionData>
  </iact:action>
  <iact:action type="add" startTime="43532">
    <iact:property name="dataType"/>
    <iact:actionData xml:id="d23">
      <inkml:trace xmlns:inkml="http://www.w3.org/2003/InkML" xml:id="stk23" contextRef="#ctx0" brushRef="#br0">18150 7215 196 0,'0'21'74'1,"6"6"-58"0,6 15-4 4,0-21-6 2,9 8-4 2,11 6 3-2,19 7 0-1,14 8 0 2,22 19-3 1,14 11-4-8,21 15-1 4,21 8 2 4,15 16 0-2,17 5 5 1,19 9 5 0,14 7-3-1,21 0-1-1,3 3 6 3,15 11 3-3,3-6-1 3,-2-5 0-2,-10 7-3 1,-9-12 1-1,-30-14-6 1,-11-10-1-1,-16-13-2 2,-20-11-2-3,-15-14 1 1,-15-12 1 0,-12-11 14 1,-8-11 7 0,-16-10-3-1,-12-11-1 1,-11-10-7 0,-10-9 0-1,-8-10-7 1,-3-13-3-2,-4-13-4 2,4-17 1 0,6-4 5 0,8-14 5-1,10-18-7 1,5-8-3-1,4-11-5 1,8-19 1-1,6-2-2 2,6-5 2-3,4-11 1 1,-10 6-1 1,18-20 6 0,-15 20 3-1,-8 10-1 1,-13 13-2-1,-11 14-5 1,-13 7 0 0,-11 8 2-1,-9 6 1 0,-6 8-2 1,-12 2 0-2,-9 5-1 3,-15 3 0-2,-24-2 0 1,-17-3 0-1,-22-8 0 1,-23-8 3-1,-27 2-2 2,-15-2-1-4,-30-8 3 6,-8-10 2-6,-28-14-2 3,-8-5 0-1,-36-21 1 1,3-11 2-1,-9 0-1 1,-12-16-1 0,6 11-4-1,-8-5 0 1,5-11-3-1,3 18 0 0,6 1-3 1,6-1-1-1,15 20 3 1,14 9 5-1,19 3 0 1,20 22-1-1,25 15 3 2,23 19 2-3,15 24-2 2,9 26 0-1,6 32-1 1,5 34 0-2,7 27 0 3,0 47-2-1,-6 16 5-1,-1 19 1 0,1 3 0 1,3-9-2 0,0 3-2-1,11-8-1 0,10-5 4 1,18 3 1-1,14 4-53 1,24 1-23-2,27-3-25 9</inkml:trace>
    </iact:actionData>
  </iact:action>
  <iact:action type="add" startTime="50063">
    <iact:property name="dataType"/>
    <iact:actionData xml:id="d24">
      <inkml:trace xmlns:inkml="http://www.w3.org/2003/InkML" xml:id="stk24" contextRef="#ctx0" brushRef="#br0">1463 6149 288 0,'-89'-5'110'1,"27"2"-86"0,-40 0-6 2,61 3-8 5,-16-2-9 0,-5 2-1 0,-1-3 3-1,4 0 2 0,8 3-2 3,0-2-4-10,4-1-2 6,11 0 2 2,-3 1 0 0,4-1 3-1,2 1 1 0,0-1-4 1,-6 0-1-1,1 1 3 1,2-1 3-1,-3 3 1 1,10 0 2-1,-4 5-2 1,3 3 0-2,0 5-1 5,9 6 0-6,4 5 0 3,-1 7 2-1,3 9-1 1,6 13 0 0,0 11-1-1,6 4 2 0,-3 6-3 1,6 14-2 0,0 15 4 0,0 8 1-2,6 13-5 2,-3 17 0-1,6-1 8 1,-9 21 3-2,0 3-3 3,0 16-3-2,-9 8 3 1,-9 8 4-1,-3 8-5 2,0 7-2-3,-2 6-3 2,2 8 0-1,-6 0 2 0,6 16 2 1,0 39-1 0,9-5 1-1,4-15-2 1,-1-1 0 0,9-5-1-1,-3-5 2-1,-6 5-3 3,3-13 0-2,-6 10-1 1,0-10-2-1,3 10-2 1,6 0 1-1,-3 3 3 1,12 6 3-1,-3-6 7 1,0 8 4-1,3-8 3 0,-6 2 1 1,0-4-16-1,0-9-6 1,0-8 4 0,0-18 5-1,0-15-5 0,-9-9-1 1,6-16-1 0,-6-24 0-1,9-2 2 1,-6-16 1-1,3-21-4 2,3-19 1-3,-3-15-2 2,-3-17 0-1,3-13 2 1,-3-10 0-1,3-6-5 2,3-10 1-3,0-5-7 2,0-6-1-1,9-2 5 0,6-6 3 1,6 0 1 0,9 0 1-1,8 1 4 0,19 2 3 2,8 2-4-1,22 6-3-2,5 5-4 2,15 6 1-1,9 2 1 1,0-3 2-1,0-2 3 1,-11 0 4-1,-13-3 0 2,-3-5 2-3,-14-5-9 3,-7-6 0-4,-8-3-9 5,-7-2-1-4,-5-2 0 2,-7-1 0 0,-2 3 9-2,-9-5 4 3,-6 0 4-2,-3-3 2 0,-4 0-3 2,-8-6-3-2,0-4-3 0,-3-11-1 0,-6-13-1 2,-6-6 3-3,0-10-2 2,3-6-1 0,-3 17 0 0,3-54 0-2,3-5 3 3,3 0 2-3,3-10 0 2,-3-11-1 0,3 0-2-1,0-16 1 1,0-5 3-1,-3-6 1 1,3 49-4-1,-6-81-1 1,0-1 1 0,6-1 2 0,0-5 0-2,3-1 2 1,3 1 0 1,-3-5 3-1,3 2 3 1,0-13 5 0,3 3-10-1,-10-25-2 1,4 12 0 0,0-19 1-1,3 2 1 1,3-7 0-1,-3-6 0 0,-3 6 2 1,-6-17 1-2,0 20 3 3,-3-14-7-1,0 13-4-2,0-13 2 2,0 0 3 1,6 3-6-3,-3-1 0 0,3 6 0 4,-6-11 3-4,0 11-7 3,-6-8-3-2,-3 6-4 1,-3-1-2-1,0 13-3 0,0 14 1 0,-3 32 7 2,9 18 3-2,6 18 7 0,-6 27 2 1,3 24 0 0,3 11-2-1,0 17 1 1,0 9-1-1,0 11-9 1,0 7-2 0,0 3-29-1,-6-3-14-1,-8-4-107 10</inkml:trace>
    </iact:actionData>
  </iact:action>
  <iact:action type="add" startTime="51564">
    <iact:property name="dataType"/>
    <iact:actionData xml:id="d25">
      <inkml:trace xmlns:inkml="http://www.w3.org/2003/InkML" xml:id="stk25" contextRef="#ctx0" brushRef="#br0">350 4419 428 0,'9'-53'159'1,"-6"37"-124"0,0 0-11 3,3 13-16-3,-6 9-16 13,9 9 0-13,3 28 2 14,18 47 1-14,14 42 3 14,13 37-1-14,2 14 1 0,-8-1 2 12,-1-23 0-12,-8-11 0 14,-12-15 2-14,-6-30 1 14,-6-21 1-14,-1-21 9 13,-5-19 6-13,-3-18 5 14,3-24 3-14,-3-24-10 13,6-10-3-13,6-19-6 0,3-19-3 19,-4-10-2-19,10-2 0 0,3-6-4 13,6-8 0-13,2 0 1 14,1 0 0-14,9 0-7 13,-4-8-3-13,-5-2-10 14,0 13-5-14,-13-3-6 14,-8 10-4-14,-6 12-20 13,-9 9-8-8,-6 12-8-5,-12 10-1 14,-3 10-7 1,-9 12-45-15,-14 7 28 13,-7 3 197 17,-107-6-13-30,12 1 6 14,9-4-25-9,-3-4-16-5,18-1-11 14,12 1-1-14,21-3-23 14,5 8-6-14,19 0-4 0,14-6-20 12,16 3-9-12,17-2-97 14,24-6-86 0,29 3 63-14</inkml:trace>
    </iact:actionData>
  </iact:action>
  <iact:action type="add" startTime="52120">
    <iact:property name="dataType"/>
    <iact:actionData xml:id="d26">
      <inkml:trace xmlns:inkml="http://www.w3.org/2003/InkML" xml:id="stk26" contextRef="#ctx0" brushRef="#br0">1859 4395 468 0,'-35'-16'176'1,"-10"8"-137"0,-68-11-2 12,53 11-12-7,-32-2-27-5,-27-6-6 14,-15 3-84-14,-6 2-37 14</inkml:trace>
    </iact:actionData>
  </iact:action>
  <iact:action type="add" startTime="52975">
    <iact:property name="dataType"/>
    <iact:actionData xml:id="d27">
      <inkml:trace xmlns:inkml="http://www.w3.org/2003/InkML" xml:id="stk27" contextRef="#ctx0" brushRef="#br0">1079 6723 332 0,'-17'11'123'1,"14"15"-95"0,-15 30 0 3,15-22-6 3,3 16-13 2,0 9-1-2,12 9-4 1,8 12-1-1,-2 4-1 1,6 6-70-6,3 6-29 2,-6-6-37 13</inkml:trace>
    </iact:actionData>
  </iact:action>
  <iact:action type="add" startTime="53426">
    <iact:property name="dataType"/>
    <iact:actionData xml:id="d28">
      <inkml:trace xmlns:inkml="http://www.w3.org/2003/InkML" xml:id="stk28" contextRef="#ctx0" brushRef="#br0">1038 7173 348 0,'21'-32'129'1,"-10"22"-100"0,1-9-9 4,0 11-8 2,3-3-13 1,6-2 0-1,0 5-4 0,18 11 1 2,2 13 2-2,10 18-4-6,-10 19 2 4,-8 11 0 4,-15 4-1-3,-24-4 1 1,-27 5 3 1,-20 0 2 1,-19-6 2-3,-5-13 1 2,-3-15 2-1,5-17 1 3,4-15 3-4,5-16-12 1,10-19-3 1,5-26-80 0,3-24-35-1,25-14-1 8</inkml:trace>
    </iact:actionData>
  </iact:action>
  <iact:action type="add" startTime="53682">
    <iact:property name="dataType"/>
    <iact:actionData xml:id="d29">
      <inkml:trace xmlns:inkml="http://www.w3.org/2003/InkML" xml:id="stk29" contextRef="#ctx0" brushRef="#br0">898 6829 316 0,'0'21'121'1,"0"0"-95"-1,-12 30 20 6,12-22 1-1,-9 13-23 5,3 21-6-4,3 22-11 1,-6 8-3 0,6 5-2 2,-6 10-39-8,0 14-17 4,-3 2-103 11</inkml:trace>
    </iact:actionData>
  </iact:action>
  <iact:action type="add" startTime="53846">
    <iact:property name="dataType"/>
    <iact:actionData xml:id="d30">
      <inkml:trace xmlns:inkml="http://www.w3.org/2003/InkML" xml:id="stk30" contextRef="#ctx0" brushRef="#br0">776 9131 340 0,'30'71'129'1,"-27"-31"-100"0,-3 15 9 4,-3-31-3 1,-3 8-20 1,-6 10-6 1,0 3-12 0,-9 3-6-1,3 0 5 2,-3 5-45-8,0-3-17 4,1 5-43 12,8 6-55-9,-3 5 53-1</inkml:trace>
    </iact:actionData>
  </iact:action>
  <iact:action type="add" startTime="54146">
    <iact:property name="dataType"/>
    <iact:actionData xml:id="d31">
      <inkml:trace xmlns:inkml="http://www.w3.org/2003/InkML" xml:id="stk31" contextRef="#ctx0" brushRef="#br0">359 10713 172 0,'33'-79'66'0,"-15"34"-52"1,23-37 23 6,-20 50 6-1,9-16-6 2,12 1-2-1,11-4-8 1,7 9-5-2,11 8-12 4,-2 15 9-9,2 19 4 5,-3 16-7 2,-2 18-4 0,-9 19-5 0,-16 13-2-1,-17 3-6 0,-18 0 1 1,-12 0-7 0,-15-6 0-2,-9-7-2 3,-2-11 3-2,-1-13 13 1,-6-14 4 0,1-13 9-1,5-10 2 0,3-11-11 1,3-8-7-1,12-13-60 1,3-13-25-2,7-11-65 8</inkml:trace>
    </iact:actionData>
  </iact:action>
  <iact:action type="add" startTime="55123">
    <iact:property name="dataType"/>
    <iact:actionData xml:id="d32">
      <inkml:trace xmlns:inkml="http://www.w3.org/2003/InkML" xml:id="stk32" contextRef="#ctx0" brushRef="#br0">704 9025 292 0,'12'-32'110'1,"-12"24"-86"0,0 0 2 2,0 6-3 6,0 2-17-1,-3 2-4-1,-6 9-3 1,3 18-3-1,3 21 3 1,0 16 13-7,-3 6 9 4,6 10-4 3,0-3 1-1,0-5-5 1,0-5 0-1,-3-8-5 2,3-19-3-2,0-7 2 0,0-11 0 1,0-6 10 0,0-10 6-1,9-8 8 0,-3-13 3 0,9-14-3 3,-3-10-1-3,6-8-13-1,-6-2-3 1,0 4-8 2,-3 4-2-2,-6-1-4 1,3 8-1-2,-3 6 1 2,3 5 2 0,-6 5-6 0,0 5-1-1,0 8-5 2,0 11 1-3,-6 8 0 1,6 8 3 1,-3 10-1 0,3 9 2-1,-6-1-6 1,3-2-3-1,3-6-1 1,-6-5 1 0,3-7 10-1,3-9 5-1,0-5 8 2,0-11 7 0,3-13 7 0,3-16 3-1,3-13-9 1,-6-2-5-1,6-9-7 1,-6-5-2-2,3-2-1 4,2-1 1-4,-5 9 0 1,-3 7 3 1,0 6-8 0,0 13 0-1,0 5-2 1,0 8-1-1,0 19-10 9,0 23 2-9,0 24 0 0,3 17 7 1,3 9 5-2,3 14 2 3,-3 3-1-2,0-8-6 1,-6-6-4-1,0-5-21 1,0-3-10-1,0-7-25 2,0-8-8-3,0-9-25 2,0-10-10-1,9-10-7 7</inkml:trace>
    </iact:actionData>
  </iact:action>
  <iact:action type="add" startTime="55827">
    <iact:property name="dataType"/>
    <iact:actionData xml:id="d33">
      <inkml:trace xmlns:inkml="http://www.w3.org/2003/InkML" xml:id="stk33" contextRef="#ctx0" brushRef="#br0">1544 10149 256 0,'41'3'96'0,"-32"-3"-75"1,3 5 21 4,-12-5 3 2,0 0-12 2,0 0-4-2,-12 0-17 0,-6-5-5 1,-23-3-5-1,-19-5-2-6,-23-3 3 6,-6-2-2 1,-22-4-1-1,-8-1 1 0,3-1-1 2,-3-5 2-1,6 0 3-1,0 2 7 1,12 1 4 0,3-4-4-1,14 1 1 0,4-5-6 2,11-3-2-3,10-8 2 2,8-13 0-1,16-8 3 1,-1-8 1-1,12-8-5 1,3-19-2-1,6-5-2 1,0 8 1 0,10 3 0-1,2 5 1 0,3 8-2 0,3 8 1 0,2 8-2 1,7 13 2 0,0 8-4-1,6 8-2 1,3 10-1-2,6 9 3 3,6 7-5-2,8 6 2 1,10 5 2 0,17 5 1-2,13 9 1 2,5 4 2 0,12 3-1 0,15 6-1-1,6-6-2 0,6 3 1 0,12-1-4 2,-9-1 1-3,0-4 2 2,-9 3 1-1,-12 3-4 2,-8 0 1-3,-16 8 0 2,-15 13 2-1,-8 23-1 1,-15 12-1 0,-10 4 0 0,-14 4 3-1,-6 4 2 1,-6 4 2-1,-3-9-1 0,-6-5 1 0,0-5-2 1,0-1-1 0,0 1-2-1,3-5 1 1,0-1-52-1,3 0-24 2,-6-4-82 4</inkml:trace>
    </iact:actionData>
  </iact:action>
  <iact:action type="add" startTime="56654">
    <iact:property name="dataType"/>
    <iact:actionData xml:id="d34">
      <inkml:trace xmlns:inkml="http://www.w3.org/2003/InkML" xml:id="stk34" contextRef="#ctx0" brushRef="#br0">594 11298 368 0,'12'24'140'1,"-6"-6"-109"0,-6 9-9 2,3-14-11 5,0 8-86 0,3 3-34 0,6 2-27-1,9-5-9 0</inkml:trace>
    </iact:actionData>
  </iact:action>
  <iact:action type="add" startTime="56805">
    <iact:property name="dataType"/>
    <iact:actionData xml:id="d35">
      <inkml:trace xmlns:inkml="http://www.w3.org/2003/InkML" xml:id="stk35" contextRef="#ctx0" brushRef="#br0">865 12263 392 0,'-6'22'145'1,"3"1"-112"0,-12 4-56 2,12-14-34 4,0 8-95 1,-6 3-38 0</inkml:trace>
    </iact:actionData>
  </iact:action>
  <iact:action type="add" startTime="56924">
    <iact:property name="dataType"/>
    <iact:actionData xml:id="d36">
      <inkml:trace xmlns:inkml="http://www.w3.org/2003/InkML" xml:id="stk36" contextRef="#ctx0" brushRef="#br0">767 13121 288 0,'-3'74'107'1,"3"-32"-83"0,-9 14-20 3,9-30-16 3,0 14-105 1,-6 7-45 0</inkml:trace>
    </iact:actionData>
  </iact:action>
  <iact:action type="add" startTime="57044">
    <iact:property name="dataType"/>
    <iact:actionData xml:id="d37">
      <inkml:trace xmlns:inkml="http://www.w3.org/2003/InkML" xml:id="stk37" contextRef="#ctx0" brushRef="#br0">657 14375 296 0,'6'63'110'0,"-6"-26"-86"1,-9 19-4 4,9-30-7 4,-9 9-98-2,-3 4-42 0,-6 1 24 1,6-5 13-1</inkml:trace>
    </iact:actionData>
  </iact:action>
  <iact:action type="add" startTime="60890">
    <iact:property name="dataType"/>
    <iact:actionData xml:id="d38">
      <inkml:trace xmlns:inkml="http://www.w3.org/2003/InkML" xml:id="stk38" contextRef="#ctx0" brushRef="#br0">12408 12946 348 0,'-3'-5'0'0,"-9"-8"-3"2,3 10 2 6,-6-2-1 0,-11-3-2-1,-16 0 3 2,-12 0 0-2,-14 0 1 1,-6 0-3-7,-13 3 0 4,-11 7 2 4,-12-2 2-1,-21 0-5 0,-12 0 1-3,-12-2 3 3,-11-4 2 0,-7-2-3 0,-9 0 1-2,7 3 0 2,5 0 0 0,3 5 6 0,7-5 6-1,-1 2 0 1,3-2 1 0,6-3 4-1,12-8 1-1,15-3-3 3,15-7-1-2,21-3 3 1,15-3 1-1,14-5-5 0,12-5-3 0,10-9-14 3,8-9-7-4,12-12-11 2,9-7-1-1,9-3 5 0,6-3 6 1,6-8 9 0,0-2 4-1,0 5-2 1,0 8-1-1,0 13 1 0,0 9 0 2,2 9-6-2,1 12 0-1,3 9-2 2,3 12 1 0,3 10 2 0,9 8 4-1,5 5 1 1,4 6 1-1,9-1 2 2,17 4 1-3,15 7-1 2,22 0-2-1,20 3-4 0,17 2 0 1,22 1 0 0,15-3 2-1,8-3 1 1,4-3 3-1,-4-2-1 1,1-3-1 1,-1-7 1-4,-5-6-1 2,-6-6 0 2,-7 1 0-2,-2 0-3 1,-15 7 2-1,-18 9 1 2,-9 8 2-3,-15 12-1 3,-9 9-1-3,-6 10-2 2,-11 16-1-1,-13 16 10 1,-11 6 5-1,-13-6 3 1,-8-6 1 0,-9-7-6-1,-10 0-2 0,-5-5-4 1,-3-4-3 1,-6-7-47-3,0-2-21 1</inkml:trace>
    </iact:actionData>
  </iact:action>
  <iact:action type="add" startTime="67216">
    <iact:property name="dataType"/>
    <iact:actionData xml:id="d39">
      <inkml:trace xmlns:inkml="http://www.w3.org/2003/InkML" xml:id="stk39" contextRef="#ctx0" brushRef="#br0">8616 905 256 0,'0'13'38'1,"6"0"-18"3,6 14-3 4,12 12 1-1,17 12-11 2,19 15 5-8,17 5 1 5,13 14 2 2,2 0 1-3,3-6-11 5,-6-5-2-2,-5-5-8-2,-10-11 1 2,-5-10-58 1,-13-11-25-3,-8-8-9 8</inkml:trace>
    </iact:actionData>
  </iact:action>
  <iact:action type="add" startTime="67390">
    <iact:property name="dataType"/>
    <iact:actionData xml:id="d40">
      <inkml:trace xmlns:inkml="http://www.w3.org/2003/InkML" xml:id="stk40" contextRef="#ctx0" brushRef="#br0">9694 1651 232 0,'14'-8'88'0,"-8"8"-69"1,15 0 4 2,-9 8-2 5,3 5-13-1,0 6-2 0,6 2 0 1,0 8 3-1,-1 5-4 1,-5 1-3-7,-6 10 1 5,-9 5-4 2,-6-2 0 0,-12 7-61-1,-17 6-25 1,-7-3-12 6</inkml:trace>
    </iact:actionData>
  </iact:action>
  <iact:action type="add" startTime="68604">
    <iact:property name="dataType"/>
    <iact:actionData xml:id="d41">
      <inkml:trace xmlns:inkml="http://www.w3.org/2003/InkML" xml:id="stk41" contextRef="#ctx0" brushRef="#br0">9432 17526 192 0,'-45'19'74'1,"0"-6"-58"0,-29 8 1 2,38-10-6 5,-20-1-10 0,-22-2-2-1,-11-3-9 0,-9-2-4 1,-6-8 8 1,-10-6-6-9,1-7-2 6,-6-12 12 1,-3-1 7 1,3-9 1 1,3-10-1-3,9-8 15 4,9-17 7-5,11-4-6 3,16-6 1-2,17-7-4 3,19-9 0-2,17-2 8 1,18 3 4-2,15-4-1 2,17-9 2 2,16-1-19-3,20 0-7-1,16 3-15 2,14 5-4-1,21 16-11 2,18 16-2-2,18 29-5 1,17 24 0-2,7 29-5 2,0 29 0 0,-10 24 25 1,-8 37 11-4,-9 26 11 2,-12 37 5 1,-18 14 5 0,-27 5 4-1,-27-13 8 2,-29-19 2-3,-27-13-7 3,-24-14-4-3,-15-12-24 2,-17-16-9-1,-10-22-62 1,1-18-28-1,-4-32-10 8</inkml:trace>
    </iact:actionData>
  </iact:action>
  <iact:action type="add" startTime="69204">
    <iact:property name="dataType"/>
    <iact:actionData xml:id="d42">
      <inkml:trace xmlns:inkml="http://www.w3.org/2003/InkML" xml:id="stk42" contextRef="#ctx0" brushRef="#br0">13765 17211 204 0,'-5'16'77'1,"-16"5"-60"0,-36 22-5 3,30-20-4 6,-41 17-3-4,-21 8 4 2,-27 2-6-1,-21-5-2 0,-18-11-1 3,-15-15-3-10,-5-19 2 6,-4-19 1 2,6-15 2-1,16-11 3 1,8-13 2-1,18-14 8 2,21-2 4-3,23-3 11 0,22-10 3 3,26-13-4-1,24-17-3-1,21-12-17 1,24-20-5-1,24 1-8 0,17-8-2 1,27 5-13-1,18 19-5 1,18 21 6 0,21 32 5-2,18 36 1 3,20 43 1-2,7 48 3 0,8 34 3 0,-9 50 7 2,-8 27 4-2,-24 26 3 2,-34 16 2-3,-34-10 1 2,-37-22 0-1,-35-18-6 0,-30-19-4 2,-30-18-26-2,-17-16-11 1,-19-22-81 7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59:23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999">
    <iact:property name="dataType"/>
    <iact:actionData xml:id="d0">
      <inkml:trace xmlns:inkml="http://www.w3.org/2003/InkML" xml:id="stk0" contextRef="#ctx0" brushRef="#br0">21409 6075 364 0,'-3'5'0'1,"3"-5"-3"3,-3 3 2 3,0-3-4 2,-3 0-1-1,-5 0 0-2,-4 0 2 1,-6-3 2 2,-6 3 1-8,-6-10 1 5,-8 2 0 0,-1 0 0 1,-3 0 0 2,-5-3 2-2,-4 1-1 1,-2-1-1-2,-10 3 1 3,-2 0 1-1,-1 5 1-2,1-4 1 1,-10 4-2 2,-5 0 1-2,-6 3-4 1,-4-5 0-1,-5 0 3 2,-3 2 3-1,-6 0 0-1,6 3 2-1,-1 0-4 3,-5 3 0-3,-3 0 1 2,0 2 0-1,0 0 0 1,-3-2 0-1,0 2 0 1,2 3 0-1,1 0 0 1,-3 0 0-2,-3 0-2 2,3 3 1 0,-6-4-4 0,-6-1 0-1,-6-4 1 1,0-2 0-1,-9 0 0 1,0-2 0 0,3 2 2-1,-3 0 1 0,-2-3-4 1,5 3 1-1,-39-3-2 1,6 1 0-2,13-1 4 3,-4 3 1-2,0 0-4 1,6 0 1-1,-2 5 0 2,-1 1 0-3,6 4 0 5,-3 1 2-8,-9 2-6 6,7-5 1-3,-10 3 1 3,-3-1 3-2,-2-2 2 1,-13 3 1 0,7 2-5-1,-7-5 1-1,1-3 2 3,-13 3 1-2,4 0-6 1,-7-5 0-2,-2 2 1 4,-1-2 3-4,-2 7 0 2,8-4 2-1,-2 1 2 3,0 4 2-5,-1 0-3 3,1-1-3-1,-4-2 0 2,-5 3-1-3,3-6 0 2,-4 3 2-1,7-5-1 1,-1 2-1 0,7-5 1 0,0 0-1-2,-4 3 4 2,4-3 5-1,-1 5-5 2,4-5 0-4,-7 3-2 4,7-1 1-2,-7-2-4 0,4 0 0 0,-6-2 1 3,-1 4 0-3,1-4 0-1,-7 4 2 2,-2-4-1 0,-3 4-1-1,5-2-2 1,-8 5 1-1,0-5 7 1,-1 6 4 0,1-1-5-1,-9 0-1-1,3-5 0 3,-6 3 0-2,2-3-2 1,1 0 1-1,-3-3 2 2,6 1 4-2,2-4-2 0,7 4-2 0,9-1 2 2,2 0 0-2,1 3-3 0,17-2-1 0,7 2-1 1,8 2 1 0,15-2-4 0,9-2 0-2,15 2 3 2,9 0 3 0,21 0-4-1,6-3-1 1,18 3-2 0,17 0 0-2,9-2-11 3,22 2-5-3,2-3-39 2,21 0-17 0</inkml:trace>
    </iact:actionData>
  </iact:action>
  <iact:action type="add" startTime="30944">
    <iact:property name="dataType"/>
    <iact:actionData xml:id="d1">
      <inkml:trace xmlns:inkml="http://www.w3.org/2003/InkML" xml:id="stk1" contextRef="#ctx0" brushRef="#br0">16953 7009 160 0,'-15'26'60'0,"-2"-5"-47"1,-16 6 2 4,12-14-2 2,-15 6-9 2,-14 4 0-2,-13 4-2 0,-14-1-2 1,-18 1 1 1,-19-6-1-8,-5 0 2 5,-12-8-1 1,-5-5 2 0,2-8 0 1,0-8 1 0,-3-5 6 1,12-13 6-3,9-3 9 1,11-6 5 1,13-7-3 0,15-11-2-1,17-13-7 1,16-11-1-2,17-13-10 2,21-26-2 1,18-9-14-3,20-2-7 1,31-5 0 2,29 2-1-3,24 27 7 3,27 21 4-2,18 32 4 1,21 26 3-1,2 40 4 1,7 32 4-2,-4 23 0 4,-11 27 0-5,-21 13-3 3,-22 0-1 0,-16 6 1-1,-22-4 1 0,-21-4-3 1,-17-6-3-1,-16-5 0 1,-11-5 1-1,-18-6-1 1,-15-10 2-1,-15-3-9 1,-9-13-3-1,-20 7-35 1,-1-12-14-1,-5-11-52 8</inkml:trace>
    </iact:actionData>
  </iact:action>
  <iact:action type="add" startTime="31829">
    <iact:property name="dataType"/>
    <iact:actionData xml:id="d2">
      <inkml:trace xmlns:inkml="http://www.w3.org/2003/InkML" xml:id="stk2" contextRef="#ctx0" brushRef="#br0">20326 6326 28 0,'-45'11'11'0,"21"-1"-9"1,-11 1 24 5,20-8 12 1,-6-3-4 1,-6-6 0 0,-9-4-13-1,-5-6-3 1,-7-3-6-1,-2-4-2 0,-4-9 9 1,3-11 5-1,7-7-12 1,5-13 6-7,9-9 3 5,9-12-3 3,12-20 2-3,9-7-7 3,12-10-3-2,9-6-5 1,12-11-4-2,12 8-3 2,8 6 1-1,7 5 3 2,11 13 1-3,10 24-4 2,11 24 1 0,3 31-2-1,15 27 0-1,6 40 0-5,0 21 0 13,0 39 0-13,-5 27-2 14,-7 24 3-14,-15 3 2 14,-18 10 0-14,-14-13-1 0,-27-14 12 12,-18-12 6-12,-21-9 2 14,-18-8 0-14,-15-7-10 13,-2-14-4-7,-10-10-4-6,-5-14-2 14,-4-10-2-14,4-10-1 13,-1-9-38-13,3-15-17 14,-11-14-59 1</inkml:trace>
    </iact:actionData>
  </iact:action>
  <iact:action type="add" startTime="33107">
    <iact:property name="dataType"/>
    <iact:actionData xml:id="d3">
      <inkml:trace xmlns:inkml="http://www.w3.org/2003/InkML" xml:id="stk3" contextRef="#ctx0" brushRef="#br0">17573 5067 248 0,'101'13'93'1,"-60"-5"-72"0,43 5 11 1,-43-10 1 6,19-1-5 1,11-2 1-3,10-2-12 2,2-1-5 0,3-5-7-1,4 3-6-6,2 0 0 5,-3 2-1 2,1 0 0-1,-7-2 2 1,-3 2 2 0,1 1-3 0,-7-1 0-1,-5 3 5 1,-7 0 2-1,1 3 0 1,-4-1-1-2,-2 1-3 2,-1 0 1-1,-2 2-4 2,-4 3 0-3,-2-5 1 3,-6 2 0-2,-7 0 0 1,-8 0 0-2,-6-2-5 3,-9 2 1-3,-6-2-5 2,-12 2-1-1,-12 1 2 1,-12-4 5 0,-11 1 2 0,-16 0 3-1,-11 2-3 1,-16-5 0-1,-17 0 1 0,-6 0 0 0,-15-5 0 1,-18-1 0-2,0-2 0 3,-9 0 2-2,0-2-1 1,7 7-1-1,-4 3 1 1,6 0-1 0,15 8 4 0,6 0 2-2,3 3 0 1,8-6-1 1,7 3-1 0,15 0 0-1,6 0-5 1,17 0 1 0,12 0 0 0,16-3 2-1,8 3-3 0,9-3-2 0,12 3-31 1,12-8-13-2,21 0-88 10</inkml:trace>
    </iact:actionData>
  </iact:action>
  <iact:action type="add" startTime="33797">
    <iact:property name="dataType"/>
    <iact:actionData xml:id="d4">
      <inkml:trace xmlns:inkml="http://www.w3.org/2003/InkML" xml:id="stk4" contextRef="#ctx0" brushRef="#br0">19992 3450 316 0,'30'-32'118'1,"-24"24"-92"0,-6-10-9 2,-3 10-10 4,-3 3-9 2,-3-8-2-1,-6 2 0-1,-5 3 3 1,-7 3 0-1,-3 5-6-6,0 2-3 5,3 6-10 2,4 6-2-1,2-1 9 1,9 0 7-1,3 0 6 1,6-5 5-1,6 3 0 2,3-3 0-2,6-3-1 0,6-5 0 0,3 0 2 1,-1-8 1-1,4-3-3 2,0-2-1-1,-3-11-1 0,0 1-2-2,-3-7-2 3,-4 1 1-1,-2 0-1-2,-6 3 0 2,0-1 2-1,-6 6 0 0,0-5 0 2,0 2 2-3,0-3 1 3,0 6 3-3,0-5 6 3,0-1 2-3,0-4-1 4,0-1 0-5,0 0-5 4,0 3 0-2,0-3-1 0,0 11 1 1,0 11-9-1,-3 17-4 1,-3 25 0 0,-3 21 3 0,3 32-1-2,0 23 1 0,1 3 2 2,-1 3 2-1,0-3 3 2,0-13 4-3,0-11-2 3,3-18 1-3,0-13-5 2,0-14 0 0,0-5 1 1,0-16 0-3,-3-10-7 1,-6-11-2 0,-6-19-7 2,-12-18 0-3,-8-5 1 3,-10-3 5-2,-6 5-2 1,-5 9 3 0,-4 4 1-1,1 14-1 0,5 13 4 1,7 5 0-2,11 11 1 3,6 8 0-2,12 10 8 1,16 6 5-2,13 10 2 2,13-5 1 0,15 3-6 0,9 2-4-1,2 3-8 0,4-11-1 1,5-5-45 0,4-15-18-2,2-12-71 10</inkml:trace>
    </iact:actionData>
  </iact:action>
  <iact:action type="add" startTime="34502">
    <iact:property name="dataType"/>
    <iact:actionData xml:id="d5">
      <inkml:trace xmlns:inkml="http://www.w3.org/2003/InkML" xml:id="stk5" contextRef="#ctx0" brushRef="#br0">20302 3712 196 0,'27'5'74'1,"-12"11"-58"0,0 21 14 4,-7-21 3 2,1 13-4 1,-3-2 3-2,-6-1-14 2,-6 1-5 0,-8-4-8 0,-7 1-4-7,-6 0 2 4,-6-11-4 4,3 1 0-2,1-12-4 1,5-2 1-1,6-2 8 0,3-12 7 0,6 1 12 2,6-11 8-2,9-2-10 1,3-3-2-1,6-3-11 2,6 0-5-3,9 0-11 2,5 3-3-1,13 11-38 2,11 5-18-3,16 13-67 8</inkml:trace>
    </iact:actionData>
  </iact:action>
  <iact:action type="add" startTime="34758">
    <iact:property name="dataType"/>
    <iact:actionData xml:id="d6">
      <inkml:trace xmlns:inkml="http://www.w3.org/2003/InkML" xml:id="stk6" contextRef="#ctx0" brushRef="#br0">21106 3776 252 0,'15'-19'96'1,"-21"14"-75"0,-9 0-5 3,6 5-9 3,-6 5-5 1,-6 8 3-1,-9 8 4 2,-2 8 2-3,-1-2-5 3,6 5-2-8,6-3 2 5,6-3-1 2,9-2 0-2,6-6-3 1,6-4 1 1,6-6-9 1,6-8-3-3,0-8 5 1,3-11 1 2,0-7 16-2,-1-6 6 1,1-5-5-1,-3 2-1 0,-3 4-7 1,-3 4-4 0,0 6-1-1,-3 8-1 0,0 5-5 2,-3 5 1-2,-3 14-3 1,0 2 2-2,0 6 7 4,-3 7 6-4,0 14-2 2,-3-1 2-2,-3 6-5 3,-6 8-2-2,0 11 0 0,-6 5-1 1,-3-3 0 0,-6-3 2-1,-5-5-3 1,-4-5 0-1,-3-2 1 1,-2-9 2-2,-7-8-3 3,0-10 0-2,1-8-12 1,2-13-7-1,3-9-16 0,7-7-5 1,5-5-18 1,9-9-7-3,3-15-25 9</inkml:trace>
    </iact:actionData>
  </iact:action>
  <iact:action type="add" startTime="35298">
    <iact:property name="dataType"/>
    <iact:actionData xml:id="d7">
      <inkml:trace xmlns:inkml="http://www.w3.org/2003/InkML" xml:id="stk7" contextRef="#ctx0" brushRef="#br0">22332 3440 264 0,'45'0'99'0,"-39"10"-77"1,-6 17-4 5,-3-9-6 1,-12 11 2 1,-12 24 3-1,-15 21-2 1,-11 8 1-1,-13 8-9 2,-2 5 0-8,-4-2 3 6,1-3-2-1,-1-13 3 1,10-8-4 1,5-9 1 0,10-7-5 0,8-8-2-1,6-8-3 0,10-10-1 1,8-9-47 0,9-18-21-1,9-31-61 7</inkml:trace>
    </iact:actionData>
  </iact:action>
  <iact:action type="add" startTime="35553">
    <iact:property name="dataType"/>
    <iact:actionData xml:id="d8">
      <inkml:trace xmlns:inkml="http://www.w3.org/2003/InkML" xml:id="stk8" contextRef="#ctx0" brushRef="#br0">21624 3437 328 0,'29'32'123'0,"-5"-3"-95"1,12 16 9 3,-15-13 0 3,9 26-17 2,8 13-1-2,7 1-11 2,8 12-3-3,13 17-3 1,2 7-2-5,7 3 3 4,-1 14-4 2,-5-6 0-1,-4 0-41 1,-2-3-19-1,-1-2-95 10</inkml:trace>
    </iact:actionData>
  </iact:action>
  <iact:action type="add" startTime="41904">
    <iact:property name="dataType"/>
    <iact:actionData xml:id="d9">
      <inkml:trace xmlns:inkml="http://www.w3.org/2003/InkML" xml:id="stk9" contextRef="#ctx0" brushRef="#br0">7500 9464 156 0,'0'-2'57'1,"-3"2"-44"0,6-3 1 4,-3 3-1 2,0 0-7 1,0 0-1-1,0-3-2 1,0 1-3-2,0-1 1 3,3 0 3-8,0 1 2 5,3 2-9 2,0 0-3-1,3 0 1 1,3 2 2-1,-1 1 0 1,1 0 1-1,3-3 2 0,0 0 2 1,3 0 3 0,6 0 2-1,3 0-1 3,2 2-1-3,4 1-6 3,3 2-1-4,8 0 3 0,-2-2 1 0,3 0 0 3,5-1-2-2,1 1-2-1,6 2 1 2,-1 1 1 0,4 2 2 0,2-1-1 0,1-1-1-1,-1-1 1 0,4 0-1 0,-1 1 0 1,1-4 0 1,5 1 0-3,-6 0 0 0,4 2 0 3,-1 0 0-2,-2 6-3 0,-1-3 2 2,-5 0 1-2,-1-3 2-1,-2 0-3 3,-3 1 0-2,-4-4 1 1,1 1 2-1,-4-1-3 1,4 1 0-1,-3 0-1 1,-1-1-2-1,-2-2-2 0,0 0-1 1,2 0 6-1,-2 0 2 3,-1 0-2-4,1-2 1 0,0-1-2 3,-1 0-2-2,4 1 5 1,-3-3 1-1,-1 2 0 1,1 3 1-1,3 0-4 1,-4 0 0-2,4 3 1 4,-3-1 0-4,-1-2-5 1,-2 0 1 1,3-2 6-1,-1-1 6 1,1 0-2 0,-1 1-1-1,4-1-5 1,0 0 0 0,-1 1 0-2,1-1 0 1,0 0 0 2,-1 1 0-2,4-1 0 1,-4 0 0-1,1 1 0 2,6-1 0-3,-4-2 0 2,4 5 0 0,-1 0-9 1,1 5-2-4,0-2 12 3,-1-1 9-1,-2 1-5 1,-1 0-2-1,1-3-2 0,0 0-1 1,-1 0 4 1,1 0 5-1,-1 0-5-1,1-3 0-2,3 0-2 4,-4 3-2-2,13 0 1 1,-1 0-1 0,-5 0 2 0,-1 0 1-1,1 0-4 0,-4 0 1 1,1 0 0 1,0 0 0-3,-4 0 0 1,1 0 0 1,2 0 0 0,1 0 2-2,-1 0-3 2,4 3 0-1,-3 0 1 1,2-1 0 0,-2 4 0-2,-1-4 2 2,1-2-1 0,-1 3-1 0,1-3 1 0,0 0-1-1,-1 0 0 1,1 0 2-1,-4 0-3 0,1 3 0 0,-3-1 3 3,8-2 1-4,-5 3-4 1,-4 0-1 1,4-1 1-1,-3 3 2 1,-1-2 0-1,1 0-1 1,-3 2 1-1,-1-5 1 2,-2 5-1-3,0-2-1 1,-1 0 1 1,-2 2 1 1,0 0 3-2,-4 0 4-1,1 1-2 3,0-4 1-2,-4 1-5 1,1 0 0-2,3-1-1 4,-3 1-2-4,-4 2 1 1,1-5 1 1,0 6 1 0,0-4 1-1,2 1-5 1,-2-3 1-1,0 0 2 1,3 0 1 0,-1 3-1-2,1-3 1 2,0 0 0 0,0 0 1-1,-1 0 0 1,1-3 2-1,-3 3-1 1,0-3 2-2,-1 3-4 2,4-2-2 0,0 2-3 1,0-3-1-3,-1 6 2 1,1-3 0 1,0 2 3 0,0-2 1-1,-4 0-1 1,-2 0 1-1,0 0-4 1,0 0 0 0,0 0 1-1,-4 0 0 0,1-2 0 0,-3 4 2 0,0-2-6 2,0 0 1-2,0 3 3 1,-1 0 2-1,-2-1-3 1,0-2 1-1,0 3 0 2,0-3 0-3,-3 0 0 2,0 0 2-1,0 2-3 1,-1-2 0-1,-2 3 1 1,0 0 2-1,0-3 1 1,-3 2 1-1,0 1-7 0,0-3 0 1,0 3 1 0,0-3 3-1,0 5 0 1,-3-5-1-2,0 3-2 3,0-1 1-2,-1 1-1 1,1 0-2-2,0-1 3 3,0 1 2-2,0 0 0 1,0-1-1-1,0 1 1 0,0-3-1 1,0 2 0 0,-6-2 0 0,6 3 0-1,-6-3 2 1,3 5-1-1,-3-5-1 0,0 0 1 1,0 0 1-1,3 3-1 1,-3-3-1-1,0 0-2 1,6 0 1 0,-6 0 1-1,3 0 0 0,-3 0 0 2,6 0 2-3,-6 0-1 3,0 0-1-3,3 0 1 2,0 0 1-1,-3 0-3 2,6 0 0-2,-6 0-1 0,6 0 0 0,-6 0 2 2,6 0 2-1,-6 0-3-3,3 0-2 3,-3 0 2 0,3 0 0-1,-3 0 5 1,3-3 2-1,-3 3-5 0,0 0 0 0,6 3-1 2,-3-6 0-2,3 1-5 3,-3 2 1-5,-3 0 4 3,5 0 2 0,1 0 0-1,0-3-2 0,0 6 1 2,0-3 1-3,0 0-3 2,0-3-2 1,0 3 4-2,0 0 1-1,3-3-3 2,-3 3 1-1,3 0-2 1,0 0-2-1,3 0 5 1,0 0 1 0,3 0-3-1,-1 0-1 0,-2 0 1 2,3 0 0-3,0 0 3 2,0 0 1-1,0-2-1 2,0 2-2-2,0 0-2 0,-1-3 1 1,1 3 1 0,3 0 2 0,0 0-1-1,0 0-1-1,0 3 1 2,0-3-1 0,0 0-3 0,-1 0 0-2,1 0 2 2,3 0 0 0,-3 2 3 0,3-2 1-1,0 0-4 2,-1-2-1-3,1-1 3 1,3 1 3 1,0 2-3-1,0 0-1 0,3-3 0 2,-1 3 0-2,1 0 0 1,0 0 0 0,0 0-3-2,2 0 2 1,-2 0-1 2,0-3 0-2,0 1 2 1,0-1 2-2,2 0-1 2,-5 1-1 0,3 2 1 0,3-3-1-1,-3 3 0 2,2 0 0-3,-2 0 0 1,3 0 0 1,0 0-3-1,-4-3 2 1,1 3 1 0,0 0 0-1,3-2 2 1,-3-1 1 0,-1 3-4-1,1-3-1-1,-3 3 1 3,3-2 0-2,-3 2 1 1,2 0 0-1,1 0 0 1,0 0 2-1,0 0 1 1,2 0 1-1,1 0-5 3,0 0 1-5,0 0 0 2,0 0 2 0,-1 0-3 2,7 0 0-3,-6 0 1 3,0 0 2-2,2 0-3 1,1 2 0 0,0-2 5-1,2 0 2 0,1 0 0 1,0 0 1-1,3 0-4 1,-1-2 0-1,4 2-3 1,0 0-3-1,-1 0 4 1,1 0 1-1,3 2 0 2,-1-4-2-3,4 2 3 1,-3 0 0 1,2 0 1 0,7 2 0-2,-7-2 0 3,1 0 0-2,0 0-2 1,-1 3 1 0,1 5-2-1,0-5-1 0,-4 2 3 0,1 0 0 1,-1-2-4 0,-2 2-1-1,-3 0 1 1,-3-5 2-1,-4 3 0 1,-2 0-1-1,-6 2-13 2,-3-2-4-3,-3 5-62 1,-4 2-27 1,-5 3 7 7</inkml:trace>
    </iact:actionData>
  </iact:action>
  <iact:action type="add" startTime="44951">
    <iact:property name="dataType"/>
    <iact:actionData xml:id="d10">
      <inkml:trace xmlns:inkml="http://www.w3.org/2003/InkML" xml:id="stk10" contextRef="#ctx0" brushRef="#br0">19067 9800 72 0,'-15'-18'27'0,"9"12"-21"0,-3-2 12 5,9 6 5 2,-3-1-8 4,3-2-3-6,0 0-1 3,0-3 0-1,0 0 3 2,0 2 2-4,0-2-7 4,0 1-3-2,0-1-3 2,-3 0 4-8,0 0 5 5,0 2 5 2,0 1 2-1,0 2-6 0,0 9 0 0,0 12 1 1,6 19 1-1,6 35 3 3,9 23 3-5,9 21-7 4,5 22-3-2,4 2 2 2,3 8 2-4,6 3 3 4,-1-16 1-2,4-3-2 1,-1 1 2-1,1-14-4 0,-3-16 1 0,-4-10-7 2,-5-11-1-2,-6-11-4 1,0-10-3-1,-7-8 0 0,-2-11 1 1,-3-7 1 0,-3-9 3-1,0-7-5 1,3-6-3 2,0-8-13-4,-1-10-5 0,1-11 2 3,0-11 2-3,-3-12 3 2,-3-9 3-1,-3-10 6 0,0-3 2 1,-3 3 2 0,-3 2 2-1,0 11-3 2,0 8 0-3,0 8 5 2,-3 5 5 0,0 6-1-1,0 5 3 0,0 5-8 1,3 8-4-1,0 13-3 1,6 21 3-1,2 19 0 1,1 11 1-1,3 7 4 2,0 6 2-4,0 2 0 4,-3-5 1-2,-3-10-4 1,-3-9 0-1,-3-4-1 1,-3-6-2-1,-3-11-2 1,-3-5 1-1,-6-8 1 1,-3-5 0 1,-9-8 0-3,-8-8 2 1,-7-10-1 1,-3-12 2-1,-5-7-2 1,-4-5-1-1,-3-8 1 1,-2 2 1-1,2 3-3 2,4 2 0-3,2 4 1 3,9 4 2-3,7 6-1 2,5 5 2-1,6 3-9 1,6 2-3-1,3 3-26 2,3 3-12-2,3 5-78 9,6 5-46-10,12 3 75 0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4:02:35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14">
    <iact:property name="dataType"/>
    <iact:actionData xml:id="d0">
      <inkml:trace xmlns:inkml="http://www.w3.org/2003/InkML" xml:id="stk0" contextRef="#ctx0" brushRef="#br0">8181 15933 192 0,'48'-21'71'1,"-24"5"-55"0,6-8-11 2,-12 11-7 5,8-5-2 1,4-6 4-3,9-5 1 2,5 0 2-1,10-1-2 1,11 4-3-7,16 0-1 5,8 2-5 4,3 3-2-5,1 2 11 3,2 3 6 0,0 3 17 0,0 2 8-1,-2 6-9 0,5 5-3 1,0 8-14-1,6 5-6 1,3 14-14 0,1 12-3-2,5 14-1 2,-3 11 1 0,-3 7 7 0,-3 11 6-1,-9 11 7 1,-2 5 3-2,-7 0 6 2,-3 10 5 0,-5 6-7-1,-10-3-3 0,-8-2 0 2,-10 7 0-3,-11 0-3 3,-9 1-1-3,-6-6 1 3,-12-3 0-3,-12-2-2 2,-9-3 1-1,-12-10-2 1,-12 2 2 0,-9 3 0 0,-8-8 1-1,-7 3 0 0,-5-9 0 2,-10-2 0-3,-5-2 0 0,-27 10 0 3,0-8 0-2,-4-16-2 1,-5-13 1-1,0-8 0 1,0-8 3-1,0-8-1 2,-3-5 2-2,-3-8-4 2,0-6 0-3,-3-7 1 1,0-6 2 0,0-7-1 1,-3-4 0-1,0-7-1 1,3-8 0 0,2-3-2-1,4-7-2 2,3-6 3-2,6 0 0-1,3-8 1 2,6-3 2 0,5-5-1-1,7-7 2 0,0-6-4 2,14 2 0-2,7-5 3 1,14 1 3-1,10-12-2 2,11 1-2-4,6-6 4 3,12-4 4 0,3-9-12 0,9-8-4-2,9 3 3 2,6-6 1 0,6-2-2 0,9-2-1 0,8 4 1-2,10 1 0 1,9-9-6 2,5 14 0-3,12 8-2 3,7 10 3-2,8 9 4 1,9 2 1-1,9 13 5 1,7 11 5-1,8 15-3 2,9 17 2-4,14 13-5 3,13 21-2 0,21 26-18-1,14 24-9 1,25 24-63 0,8 32-30-1,12 26 4 9</inkml:trace>
    </iact:actionData>
  </iact:action>
  <iact:action type="add" startTime="4684">
    <iact:property name="dataType"/>
    <iact:actionData xml:id="d1">
      <inkml:trace xmlns:inkml="http://www.w3.org/2003/InkML" xml:id="stk1" contextRef="#ctx0" brushRef="#br0">10316 15457 84 0,'-45'16'33'1,"3"-6"-26"0,-14 6 7 4,23-8 1 2,-12 0-8 0,-11 5-4 1,-13-2-2 0,-8 0-1-1,-6 2 6 0,-7 3 4 2,-8 2 3-2,-3-2 3 0,-6-3-1 1,-9 1 4-2,-3-4-2 3,0-5-1-2,-4-5-8 1,-2 0-1-7,0-8 0 5,0-5-3 1,3-3-1 1,0-2-1 0,0-1 1-2,3-2-2 3,3-3 2-2,3-2 2 1,0-1 2-1,9-4 1 1,3-4 0-1,2-4-2 1,4-1-1 0,6 0-1 0,8-2 0-1,7 2 6 0,12-2 4 0,5 2 4 1,12-2 1-1,7-3-2 1,5 0 2-2,6 3-8 3,9-3-2-2,6 0-10 2,6 0-4-3,6 0-4 1,6-3 0 2,6 0 3-2,6-2 3 0,6-5 2 1,6 4 3 0,11-12-3-1,4 7-2 0,9 3-1 2,-1 6 3-1,7-1-2-1,5 6-1-1,10 2 0 3,2 6 0-2,6-3 0 0,4 5 3 1,2 0 0 0,6 0 1-2,6 1 0 3,-2-1 2-3,2 5 3 3,3 6 2-2,6 3-3 0,6 2-1 1,3 11-6-1,9 2 0 1,3 6-8 0,3 4-1-2,3 7 5 2,3-1 3 1,3 3 1-3,3 5-1 1,-3 0 3 1,-4 3 0 0,-5 0 1 0,-3 8 0-1,-3 2-3 1,-3 6 0-1,-14 5 2 1,-4-3 0-1,-12 0 1 2,-6 9 2-3,-5 9 1 1,-13 4 3 1,-8 2-1-1,-13-2 2 0,-11 4-2 2,-6 1 2-2,-16 5-2 1,-11 0 0 0,-9 3-1-1,-11-11 2-1,-13-5 1 3,-15 2 3-2,-9-4 1 1,-5-1 1-2,-7-5-4 3,-2-3-3-3,-4-5-2 3,-5-8 0-2,0-2-2 1,-4-6-1-1,4-8-19 0,-1-5-8 0,-2-3-85 9,12 3-56-8,17-19 68-2</inkml:trace>
    </iact:actionData>
  </iact:action>
  <iact:action type="add" startTime="9564">
    <iact:property name="dataType"/>
    <iact:actionData xml:id="d2">
      <inkml:trace xmlns:inkml="http://www.w3.org/2003/InkML" xml:id="stk2" contextRef="#ctx0" brushRef="#br0">9670 15510 100 0,'-12'13'38'0,"-3"-5"-29"1,-12 8 1 4,12-11 2 3,-6 1-8 0,-11 1 0-1,-4-1-7 1,-3-1 0-1,-5-2 5 1,-1-6 4-1,0-2-1 1,4-3 2 0,2-5 2 0,3-3 2-2,1-8 3 3,5-3 2-3,6-7-5 2,3-8 1-1,9-6-7 3,6-5-10-10,6-13-1 5,9-13-14 3,6-3-2-1,6 2 16 0,6 14 8 2,11 8 19-1,7 10 12-1,12 11-15 0,8 8-7 1,7 13-7-1,2 14-1 0,-3 7 0 1,-5 8 1-1,-7 14 0 1,-8 7 2 0,-12 8-3-1,-10 6-2 0,-11 0 0 2,-9-1 1-3,-9 1-8 2,-9 5-1 0,-9-3-7-1,-8-2-2 0,-7-3-22 8,-6-6-54-7,1-7 7-1</inkml:trace>
    </iact:actionData>
  </iact:action>
  <iact:action type="add" startTime="10074">
    <iact:property name="dataType"/>
    <iact:actionData xml:id="d3">
      <inkml:trace xmlns:inkml="http://www.w3.org/2003/InkML" xml:id="stk3" contextRef="#ctx0" brushRef="#br0">9607 15790 48 0,'12'-8'19'0,"-6"8"-15"1,0-2-21 4,0-4-10 2</inkml:trace>
    </iact:actionData>
  </iact:action>
  <iact:action type="add" startTime="10840">
    <iact:property name="dataType"/>
    <iact:actionData xml:id="d4">
      <inkml:trace xmlns:inkml="http://www.w3.org/2003/InkML" xml:id="stk4" contextRef="#ctx0" brushRef="#br0">9185 18367 156 0,'-30'8'60'1,"3"-2"-47"0,-15-1 8 4,21-5 2 2,-11-3-12 1,-10-7-1 0,-9-9-13 0,1-10-3-2,2-11 3 3,7-13-1-8,5-7 0 4,9-9 7 2,9-3 3 2,9-4 5-2,9-4 4 1,9-7-2 2,6 8 2-5,12-1-2 5,12 3 0-3,14 1-7-1,16 2-2 1,11 0 4 1,9 10 3-2,12 11 0 3,10 16 1-2,11 19-11 1,6 28-5-1,-3 27-14 0,-3 32-6 1,-6 37 8 1,-15 23 4-3,-18 25 1 1,-20-1 2 1,-24-12 0 0,-22-14 1-2,-20-22 2 2,-11-12 4-1,-10-16-1 2,-9-11-1-1,0-13-8-2,-2-13-3 2,-1-14-49 6,0-15-34-6,6-19 40 0</inkml:trace>
    </iact:actionData>
  </iact:action>
  <iact:action type="add" startTime="11592">
    <iact:property name="dataType"/>
    <iact:actionData xml:id="d5">
      <inkml:trace xmlns:inkml="http://www.w3.org/2003/InkML" xml:id="stk5" contextRef="#ctx0" brushRef="#br0">13935 16984 56 0,'-53'13'24'1,"8"3"-18"0,-18 2 2 2,28-7 3 5,-22 2-9 0,-20 0-1-1,-16-5-6 0,-14-5-1 1,-15-8 0 1,0-11 2-3,0-8 4 1,0-8 2 0,6-10 11 1,9-8 3-1,12-14 17 1,8-2 8-1,10-3 1 2,17 0 1-3,13-5-17 3,14-3-5-2,18-5-13 0,15 6 4-6,21-1 3 5,24-5-23 3,26 5-8-3,21 6-2 2,16 10 2 0,17 19 8-1,11 18 4 0,13 21 14 1,9 19 6-1,0 18-2 2,-12 17 0-3,-9 18-4 2,-21 13-1 0,-24 5-12 0,-24 11-5-1,-23 10-32 1,-27-5-11-1,-24-10-34 8</inkml:trace>
    </iact:actionData>
  </iact:action>
  <iact:action type="add" startTime="12192">
    <iact:property name="dataType"/>
    <iact:actionData xml:id="d6">
      <inkml:trace xmlns:inkml="http://www.w3.org/2003/InkML" xml:id="stk6" contextRef="#ctx0" brushRef="#br0">13605 15454 88 0,'-27'8'33'1,"3"3"-26"0,-21-1 9 2,22-4 3 3,-16-4-11 2,-15 1-4 0,-11-6-3-1,-18-2 1 1,-7 0-3 1,-2-1 0-3,-3-1 1 4,-3-7 2-4,-1-2 3 1,7-5 2 0,6-5 8 1,8-6 4 0,10-2 4-1,14-1 3 1,13 1-8-1,8-1-3 1,12-4-8-1,12-6-3-6,12-5 2 5,12-9-1 3,12 6 0-2,17 1-6 1,16 1 1-1,14 6 0 0,7 8 0 1,14 5 2-1,9 9 3 1,9 9-2 1,9 14-2-3,6 8-3 1,3 14-1 1,-3 9-1-1,-6 9 0 0,-3 10 5 1,-9 8 1 0,-8 3-3 0,-16 8 1 0,-9 5 2-2,-11 3 1 1,-18 0 1 2,-16-6 0-2,-11-5-2 0,-12-5-2 1,-12-5 1 0,-12-6 1-1,-18 8-14 1,-11-8-5-1,-13-7-70 8,-11-12-37-7,5-17 59-1</inkml:trace>
    </iact:actionData>
  </iact:action>
  <iact:action type="add" startTime="13587">
    <iact:property name="dataType"/>
    <iact:actionData xml:id="d7">
      <inkml:trace xmlns:inkml="http://www.w3.org/2003/InkML" xml:id="stk7" contextRef="#ctx0" brushRef="#br0">16254 17407 112 0,'45'-79'44'1,"-22"39"-35"0,16-18 12 3,-18 31 1 3,9-5-8 2,14-2-3-2,7 2-9 1,8 3-1-1,10 5-1 1,2 9-5-7,7 1-1 5,8 1-4 3,3 2-1-3,1 6-1 2,-4 0 2 0,0-3 6 0,-2 0 2 0,-10 3 10-2,-6 2 7 2,-8 3-9 0,-6 8-4-1,-7 8-6 1,-2 13-2-1,-6 16 0 1,-7 18 2-2,-2 17 6 2,-3 15 6 0,-6 11 2 0,-6-6 2-2,-6-2 2 1,-9-8 2 0,-9-5-5 3,-9-8 1-4,-12-14-5 2,-15-7-2-1,-14-9-2 1,-10-7 0 0,-5-8-2-1,-9-6-1 2,-10-7 1-2,1-11-1 0,-3-8 0 0,0-13 0 0,2-19-5 2,1-16-1-2,3-15-28 1,2-25-13-1,13-23-19 7</inkml:trace>
    </iact:actionData>
  </iact:action>
  <iact:action type="add" startTime="14293">
    <iact:property name="dataType"/>
    <iact:actionData xml:id="d8">
      <inkml:trace xmlns:inkml="http://www.w3.org/2003/InkML" xml:id="stk8" contextRef="#ctx0" brushRef="#br0">17790 15682 72 0,'-30'21'27'1,"0"-2"-21"0,-23 2 14 3,23-11 4 3,-18-2-10 1,-11 0-3-1,-10-5-7 1,-11-6-1-1,-6-2 1-6,-1-3 0 13,7-3-2-13,3-2 1 14,2-5 15-14,7-4 9 13,5-1 3-13,10-9 4 14,2-5-12-14,12-5-5 7,10-9-10-7,8-2-3 0,12-2 0 12,12-3-7-12,12-1 0 14,14-4-4-14,10 2 2 13,9-3 7-13,8 1 6 14,10 2 0-14,8 3 3 14,9 8-4-14,7 7 1 14,11 9-7-10,9 13-3-4,3 15-4 14,6 14 1-14,-3 16 1 14,-3 19 2-14,-8 12-1 13,-7 9-1-13,-9 2 0 14,-11 13 3-14,-13 3 0 14,-14 5 1-14,-16-2 2 13,-17 0 3-7,-18-1 2-6,-15-7 1 13,-14-8-4-13,-19-13-1 0,-26-1 1 13,-13-13 0-13,1-18-20 14,-6-8-9-14,5-16-36 26,-2-10-57-19,9-12 22-1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4:03:03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4">
    <iact:property name="dataType"/>
    <iact:actionData xml:id="d0">
      <inkml:trace xmlns:inkml="http://www.w3.org/2003/InkML" xml:id="stk0" contextRef="#ctx0" brushRef="#br0">8559 8652 280 0,'-5'3'107'2,"-1"2"-83"-1,-6 3-1 3,6-3-5 3,-3 0-7 0,0-2 3 1,-6 0-7-8,-6-3-4 1,-9 0-2 20,-8-3-1-20,-13-2 2 0,-11-3-6 12,-10 2 1-12,-11 1-1 0,-7 0-1 13,-14 2 4 2,-15-2 0-15,-15-3 3 0,-15-3 1 12,-8-2-6-12,-13 0 0 14,-6 0 1-14,-2 0 1 14,-1 5 1-9,4 0 2-5,-7 2-1 16,-8 4-1-16,-4-1-2 14,-5 3 1-14,-1 0-1 13,-5 3 0-13,8-3-3 14,7 0 1-14,8 0 2 13,16-6 1-13,8 1 1 14,15 0 2-11,15-3 5-3,21-3 6 14,15 1-3-14,11-1 0 14,13 1-2-14,14-1 2 13,4-2-5-13,8-3-1 14,3-5-15-14,0-8-6 0,7-11-7 12,2-13 0-12,0-21 2 21,-3-13 3-21,7-3 11 13,5-6 4-13,9 6 1 0,-3 6 2 13,9-1 14-13,-3 6 8 13,0 7-6-13,3 9-3 14,0 7-10-14,6 3-3 14,-6 8-7-14,12 6-2 13,0 2 5-8,9 10 4-5,3 6 0 14,15 2 0-14,8 9-1 14,19 7-2-14,11 9 3 13,22 1 2-13,20 4 0 14,21 5 2-14,15 0-4 14,20 0 0-14,13-3 1 13,11 3 0-8,16-3 0-5,11 0 2 14,15 3-3-14,12 0 0 14,6 0 1-14,6 0 2 13,9-6-1-12,6-2-1-1,-3-5 1 14,3-3-1-14,-16-8 0 13,-7 0 2-13,-16-3-3 19,-12 3-2-19,-24 3 2 13,-14 3 0-13,-12 4-2 0,-25 6 0 13,-14 5 2-13,-15 14 0 13,-11 13 1-13,-10 18 0 14,-9 26-3-14,-18 17 0 14,-14 5 6-14,-15-3 5 13,-15-3 0-8,-10-7 3-5,-8-6-6 19,-6-7-1-13,-3-14-2 1,-3-5 1-1,-3-8-2 1,-6-3 2-2,-2-5-2 2,-10-8-1 1,-9-5-4-2,-9-8 0 0,-17-9-7 1,-13-4-3-1,-17-11-14 1,-24-8-5-1,-15-8-51 8,-18 0-47-7,-24-2 46-1</inkml:trace>
    </iact:actionData>
  </iact:action>
  <iact:action type="add" startTime="47992">
    <iact:property name="dataType"/>
    <iact:actionData xml:id="d1">
      <inkml:trace xmlns:inkml="http://www.w3.org/2003/InkML" xml:id="stk1" contextRef="#ctx0" brushRef="#br0">1317 10041 348 0,'15'-8'0'1,"15"-8"-10"2,-9 6-2 5,12 2-8-2,14-3 0 2,10-2 9-1,8 0 5 1,10-3 5-2,5 2-2-5,9-1 0 7,1-4 4 1,11 1 3-3,3 2-1 1,9-3-2 1,15 3 2-1,3-2 0-6,12-1 1 14,9-2 2-14,6 0-3 0,20 0-2 12,7 2 0-12,14 1 1 14,4-3-1-14,8 2 2 14,6 3-4-5,12 3 0-9,-2 2 1 13,14 3 2-13,3 3-1 14,6 0-1-14,6 2-4 14,3 1 0-14,6-1 4 13,6 0 2-13,-1 1-3 14,7-1-1-14,3 3 1 0,0-3 2 18,0-2 0-11,5-3 2-1,1 0-2 1,3-2 2 0,3 2-4-1,2 0 0 0,7 2 1-6,3 4 0 14,5-1 0-14,7 3 0 0,-1 0 0 13,63 3 2-13,-18-1-1 14,-8 4-1-6,-7 4-2-8,6 9 1 13,-3 2 1-13,-2 3 2 14,5 2-1-14,-3 1-1 14,9 4-4-14,0-1 0 13,1-4 2-13,-4 0 1 14,0 1 1-14,-3-6 2 13,-5 0-1-7,-7 0-1-6,-3 1-2 14,-2-4 1-14,-13 3 1 13,-2-2 0-13,-7-1 2 14,-11-2 3-14,-4 0 0 0,-14-3 2 12,-12 0 7-12,-3-5 5 14,-18-2-9 1,-9-1-3-15,-12-2 1 4,-14-3 5-4,-7 0 2 14,-12-3 3-14,-5 3-6 14,-15 0-2-14,-7 0-3 13,-5 5-2-13,-3 1-3 14,-13-1-2-14,-2 3-2 13,-3 0-1-13,-12 0-3 14,0 0-1-8,0 2-10-6,-9 1-1 13,-9-3-2-13,-3 2 2 14,-8-2-10-14,-7 0-4 14,-9 5-58 0</inkml:trace>
    </iact:actionData>
  </iact:action>
  <iact:action type="add" startTime="57796">
    <iact:property name="dataType"/>
    <iact:actionData xml:id="d2">
      <inkml:trace xmlns:inkml="http://www.w3.org/2003/InkML" xml:id="stk2" contextRef="#ctx0" brushRef="#br0">10729 2029 380 0,'0'0'0'0,"3"6"9"2,0-6 3 6,6 0-3 0,6-6-1-1,9 4-9 2,12-12-1-3,8-4 0 3,10-6-4-8,14-5 2 5,10-13 15 2,5-1 7-1,6-7 5 1,7-8 3-1,2 0-3 2,0 2 0-1,-3 1-3-1,-5 7-3 0,2 8-5 0,-6-5 0 1,-5 8-7 1,-7 3-3-3,-6-1-12 2,-8-2-6-1,-3 3-39 0,-4-3-14 1,-2 3-72 6</inkml:trace>
    </iact:actionData>
  </iact:action>
  <iact:action type="add" startTime="60675">
    <iact:property name="dataType"/>
    <iact:actionData xml:id="d3">
      <inkml:trace xmlns:inkml="http://www.w3.org/2003/InkML" xml:id="stk3" contextRef="#ctx0" brushRef="#br0">13825 722 212 0,'6'0'82'1,"-12"-5"-64"0,-9 0-9 1,6 2-7 6,-9 3-2 1,-11-5 2-3,-16-3-3 2,-12-3 1 0,-8 9 0-1,-4-4 0-6,-5 6 0 6,-6 6 0 1,-10-6 2 0,4 0 5-1,3 0 4 0,2 2 0 1,7-2 3 0,5 6-5-2,7-6-1 2,8 0-2 0,10 0-1 0,11 0-12-1,6-6-3 0,12 4-48 0,9-9-21 1,12-2-9 8</inkml:trace>
    </iact:actionData>
  </iact:action>
  <iact:action type="add" startTime="60975">
    <iact:property name="dataType"/>
    <iact:actionData xml:id="d4">
      <inkml:trace xmlns:inkml="http://www.w3.org/2003/InkML" xml:id="stk4" contextRef="#ctx0" brushRef="#br0">13254 442 232 0,'0'-11'88'1,"0"-10"-69"0,-3 26-3 4,0-10-4 1,0 10-7 3,0-10 0-2,0 5-1 1,3 5 0-1,0-5-2 1,0 8-2-7,0-8 1 5,0 6-1 1,0-6 0 0,0 8-3 2,0-3 2-3,-3-5 3 2,0 8 3 1,0-3 13-2,-3 29 19 8,-3 11-8-8,0 8-4 3,0 6-1-4,0-6-10 1,3 5-1 0,0-5-5 1,0 2 0-1,3-2-3 0,0-5 2 1,3-3 2 0,0-8 2 0,3-8-3-1,0-3-3 1,0-2 0-1,3-5-1 0,0-3 0 0,0-3 0 1,0-3-9-1,0-2-4 0,3-2-44 1,3-6-17 0,-3-6-84 7</inkml:trace>
    </iact:actionData>
  </iact:action>
  <iact:action type="add" startTime="61500">
    <iact:property name="dataType"/>
    <iact:actionData xml:id="d5">
      <inkml:trace xmlns:inkml="http://www.w3.org/2003/InkML" xml:id="stk5" contextRef="#ctx0" brushRef="#br0">14602 934 240 0,'36'-3'90'0,"-22"6"-70"1,4-3-5 5,-9 0-6 1,6 0-13 1,9 0 1-1,3-3-19 2,6 3-6-2,5 0 15 0,7 0-9-6,8 8-2 6,-2-2 15 1,6 2 9-2,2 2 18 3,1-7 12-1,-1 2 1-2,1 3 4 2,-4 3-8-1,-5-9-4 0,-4 3-13 2,-5 1-4-2,-3-6-22 1,-3-6-9 0,-1 1-51 5,-5-3-61-4,-9-5 37-2</inkml:trace>
    </iact:actionData>
  </iact:action>
  <iact:action type="add" startTime="61755">
    <iact:property name="dataType"/>
    <iact:actionData xml:id="d6">
      <inkml:trace xmlns:inkml="http://www.w3.org/2003/InkML" xml:id="stk6" contextRef="#ctx0" brushRef="#br0">15578 717 148 0,'0'-5'57'0,"3"2"-44"1,3-2 7 4,-3 5 1 3,3 0-9-1,6 5-2 0,6 8-5 2,6 1-2 0,8 7-1-3,1 3-2-5,0 2 1 5,-6 0-1 2,-7 6 0-1,-5 3-3 1,-12-1 0-1,-12 8-1 1,-8-7 3-1,-13 2-18 2,-3-11-7-3,-3 1-35 9,4-6-27-6,-7-3 38-2</inkml:trace>
    </iact:actionData>
  </iact:action>
  <iact:action type="add" startTime="62101">
    <iact:property name="dataType"/>
    <iact:actionData xml:id="d7">
      <inkml:trace xmlns:inkml="http://www.w3.org/2003/InkML" xml:id="stk7" contextRef="#ctx0" brushRef="#br0">17081 534 204 0,'-20'14'77'0,"-4"4"-60"1,-9 14 8 4,21-11 2 2,-6 11-14 2,-3 2-4-2,-2 6-6 2,2-3-3-3,3 3 1 2,6-9-1-7,6 1 0 5,9-5-5 2,3-1 1-1,6-10 4 3,0 0 4-5,0-8 12 3,3-8 7-1,-1-5-6 1,4-9-2-2,3-7-8 4,0-5-5-4,0-6-1 2,3 0 1 1,-4 0 3-1,1 6 4-1,-3 5 2 0,-3-3 3 1,-3 8-5 0,-3 6-1-1,-3 2-6 0,0 8-2 1,-3 13-5 0,3 5 1-1,0 14 2 2,3 8 1-1,2 18 1-2,1 8 0 2,3 6 2 0,3-1 1-2,-3-5-1 2,-3 6-2 0,-6-6-2-1,-3 5 1 1,-6-5 1-1,-3-13 0 0,-6-8-3 0,-3-8 2 1,-6-8 1-1,0-5 0 1,-5-11 0 0,-4-13 0-2,-6-10-22 3,3-17-10-2,1-15-50 2,5-14-20-3,3-10 2 8</inkml:trace>
    </iact:actionData>
  </iact:action>
  <iact:action type="add" startTime="62641">
    <iact:property name="dataType"/>
    <iact:actionData xml:id="d8">
      <inkml:trace xmlns:inkml="http://www.w3.org/2003/InkML" xml:id="stk8" contextRef="#ctx0" brushRef="#br0">17486 860 212 0,'18'-5'82'1,"-15"2"-64"0,0-2 0 4,0 5-3 1,3 0-7 3,0-6 3-2,0 1-4 1,-3-3-2-1,0 3-2 1,0 2-3-7,0-2 1 5,0-3 1 1,0 3 3 0,0-3 2 1,3-3 3-1,3 3-1 1,-1 0 2 0,7 3-2-1,3 0 2 0,3 5-4 1,6 10 1-1,6 4-5 3,-1 12 0-4,1 8-1 1,-3 3-2 1,-6 3 1 0,-9 0 1-1,-10-1-3 1,-7 1-2-1,-10-8 2 1,-9-6 0-1,-3-4 1 1,-3-4 0-1,0-7 0 1,4-9 2-1,5-2 3 1,3-2 2-1,3-14-1 0,6-5 1 1,3-6-24-1,6-7-8 1,3 2-34 1,6 0-13-3,3 1-35 9</inkml:trace>
    </iact:actionData>
  </iact:action>
  <iact:action type="add" startTime="63018">
    <iact:property name="dataType"/>
    <iact:actionData xml:id="d9">
      <inkml:trace xmlns:inkml="http://www.w3.org/2003/InkML" xml:id="stk9" contextRef="#ctx0" brushRef="#br0">17924 900 188 0,'35'5'71'1,"-23"-5"-55"0,-3 3 11 1,-3 2 0 6,0-5-7 0,3 0-1-2,-3 0-7 3,6 0-2-2,-3 0-6 1,0-5-1-7,0 2 1 5,0-2 0 2,0-1 2-1,0-2 1 1,-1 0 1-1,4-2 2 0,0 2 1 1,0 3-3 0,3-3 0-1,3 8-5 1,3 8-2-1,3 2-3 1,2 11 1 1,-2 6 1-2,0-1 0-1,-6 6-3 2,-6 0 0-1,-3-3-1 2,-9 0 0-2,-6-3 0 0,-6-4 3 1,-6-4 0 0,-3-5 1-1,0-7-5 1,0 2-1-1,1-14 0-1,2-2 2 3,6-10-16-2,3-3-4 1,6-11-56 7,3-8-54-7,9 1 39 0</inkml:trace>
    </iact:actionData>
  </iact:action>
  <iact:action type="add" startTime="63422">
    <iact:property name="dataType"/>
    <iact:actionData xml:id="d10">
      <inkml:trace xmlns:inkml="http://www.w3.org/2003/InkML" xml:id="stk10" contextRef="#ctx0" brushRef="#br0">18921 344 228 0,'42'-5'85'1,"-31"31"-66"0,-2-29 1 2,-6 11-4 5,0 6-7 0,-3 4 2-1,0 17 0 1,-3 17 3 1,0 20-7-3,-6 5-4-5,-2 2-2 5,-7 11 1 3,0-5 1-2,-3-14-1 1,3-10-2-1,3-8-2 2,3-8 1-2,3-13 3 1,3-11 3-1,1-3-2 2,-1-10 0-3,0-8-3 2,0-8-1-2,0-10-1 1,-3-11 0 1,-6-8 0 0,0-3-2-1,0 8 0 0,-3 0 3 2,0 11 2-3,-2 3 4 1,-4 10 0 2,0 8 2-2,-3 5 2 0,3 11 2 0,4 8 6 2,5 2 1-2,6 1 2 1,9 4 0-2,9-1-9 4,6 1-4-4,5 1 0 1,7 0 0 1,0-6-6 0,0-5 0-1,0 3-36 1,-4-3-15-1,1-2-56 10,0-1-64-11,6 9 48 0</inkml:trace>
    </iact:actionData>
  </iact:action>
  <iact:action type="add" startTime="64262">
    <iact:property name="dataType"/>
    <iact:actionData xml:id="d11">
      <inkml:trace xmlns:inkml="http://www.w3.org/2003/InkML" xml:id="stk11" contextRef="#ctx0" brushRef="#br0">10601 2484 276 0,'18'-13'104'0,"-12"8"-81"1,3 0-6 4,-6 2-9 2,3 3-11 2,0-5 0-2,3-3-7 2,0-3-2-3,3 9 7 0,0-4-2-5,3 1 2 0,-1 2 3 13,4 6 3-13,6 8 4 14,9 2 2-14,9 13 8 6,8 17 4-6,16 15 0 13,11 24 0-13,9 16-6 14,4-6 0-14,-1 6-6 13,0 0 1-13,-2 0 1 14,-4-19 5-14,-6-2-4 14,-8-16 2-14,-4-6-5 13,-11-15 1-8,-7-5-7-5,-2-12-3 14,-3-7-41-14,-1-5-19 14,-2-19-81 0</inkml:trace>
    </iact:actionData>
  </iact:action>
  <iact:action type="add" startTime="64683">
    <iact:property name="dataType"/>
    <iact:actionData xml:id="d12">
      <inkml:trace xmlns:inkml="http://www.w3.org/2003/InkML" xml:id="stk12" contextRef="#ctx0" brushRef="#br0">13474 3535 260 0,'-3'-5'99'15,"-3"10"-77"-15,-9-5-7 1,3 0-5 0,-9-5-9 13,-6 2 2-13,-14-2 0 13,-19-9 1-13,-11 1-2 14,-10-5 1-14,-2 4 0 0,0-7 5 13,2 5 5-8,10 0 6-5,8 3 3 13,13 3 2-13,11 2 2 14,9-3-14-14,7 3-5 14,11 0-59-14,12-2-28 13,20 2-58 2</inkml:trace>
    </iact:actionData>
  </iact:action>
  <iact:action type="add" startTime="65358">
    <iact:property name="dataType"/>
    <iact:actionData xml:id="d13">
      <inkml:trace xmlns:inkml="http://www.w3.org/2003/InkML" xml:id="stk13" contextRef="#ctx0" brushRef="#br0">14706 3810 236 0,'12'0'88'0,"3"5"-69"1,12 9 2 5,-9-1-5 2,11 0-9-1,16 3-2 1,11 8 2-1,7-1 2 0,5-1-4 2,7-6 8-8,2-3 6 4,-2 0-8 4,-4-2-1-1,-2-9-17-1,-1-2-8-1,-2-2-25 3,-7-12-12-3,-2 1-39 9,-10-11-35-6,-11 0 47-3</inkml:trace>
    </iact:actionData>
  </iact:action>
  <iact:action type="add" startTime="65554">
    <iact:property name="dataType"/>
    <iact:actionData xml:id="d14">
      <inkml:trace xmlns:inkml="http://www.w3.org/2003/InkML" xml:id="stk14" contextRef="#ctx0" brushRef="#br0">15843 3712 116 0,'6'19'46'0,"3"-6"-35"1,3 13 1 4,-6-12 0 2,0 4-50 1,-3-2-18 1,-3 2 11-3</inkml:trace>
    </iact:actionData>
  </iact:action>
  <iact:action type="add" startTime="65840">
    <iact:property name="dataType"/>
    <iact:actionData xml:id="d15">
      <inkml:trace xmlns:inkml="http://www.w3.org/2003/InkML" xml:id="stk15" contextRef="#ctx0" brushRef="#br0">15810 3516 300 0,'3'6'112'1,"3"-4"-87"-1,6 11-2 4,0 1-6 3,6 10-18 2,9 21-1-3,3-3-4 3,-1 8-1-2,-2-5 4 1,-3 0-12-7,-6-5-5 5,-9-1-11 2,-9-2-6-1,-9 1 15 1,-12 1 10-2,-9 4 10 3,-6-1 6-2,-5 0 5 1,-1-7 2-1,0-4-3 1,4-7-3-1,5-8-49 1,0-8-20-1,9-16-21 8</inkml:trace>
    </iact:actionData>
  </iact:action>
  <iact:action type="add" startTime="66154">
    <iact:property name="dataType"/>
    <iact:actionData xml:id="d16">
      <inkml:trace xmlns:inkml="http://www.w3.org/2003/InkML" xml:id="stk16" contextRef="#ctx0" brushRef="#br0">16712 2889 264 0,'30'32'101'0,"-21"8"-78"1,0 47 2 5,-3-23-5 1,3 39-9 1,0 16-1 0,-3 16 0 0,-3-3 1 0,0-16-5 0,0-4 0-7,0-15 4 3,0-20-4 5,0-11-1-3,0-13 6 2,2-18 3 0,4-9 8-1,3-10 6 1,3-13-11 0,3-14-2-1,3-5-7 3,3-10 0-5,2 2-7 1,4 0-1 3,3 6-7-1,6 4-3-1,2 9-1 1,1 13-1-1,0 10 4 1,-7 14 3-1,-5 3 0 1,-15 7 4-2,-15 0-5 3,-12 3 0-3,-15 0 0 3,-5 0 4-2,-10-5-1 1,0 0 1-2,4-14-11 3,2-5-7-2,6-5-18 0,3-8-6 1,6-16-37-1,10-16-15 1,11-13 0 7</inkml:trace>
    </iact:actionData>
  </iact:action>
  <iact:action type="add" startTime="66559">
    <iact:property name="dataType"/>
    <iact:actionData xml:id="d17">
      <inkml:trace xmlns:inkml="http://www.w3.org/2003/InkML" xml:id="stk17" contextRef="#ctx0" brushRef="#br0">17781 3850 252 0,'3'0'96'0,"-12"5"-75"1,-18 8 3 5,15-5-4 1,-15 11-2 1,-2 4 1-1,-1 7-6 0,0 4 0 1,6 3-8-1,6 8-3-6,10 0 1 5,8-5 0 2,11-1 1 0,7 1-5 0,6-8-1 1,3-6 3-3,3-7 1 1,-4-3 2 1,-2-6 0-2,-3-15 2 3,0-3 3-3,-3-16-4 4,0-5-1-4,-3-3-2 3,-4-2-2-2,1 10 9 0,-3 3 6 0,0 8-5 1,0 7-1-1,-3 12-7 1,3 10-2-1,0 15 0 0,0 1 0 2,0 10-3-2,3 1 2 2,-3-9-1-3,3 1-2 1,2-6-39 1,4-3-19-1,6-13-81 8</inkml:trace>
    </iact:actionData>
  </iact:action>
  <iact:action type="add" startTime="66950">
    <iact:property name="dataType"/>
    <iact:actionData xml:id="d18">
      <inkml:trace xmlns:inkml="http://www.w3.org/2003/InkML" xml:id="stk18" contextRef="#ctx0" brushRef="#br0">18852 3395 340 0,'21'-16'129'1,"-21"21"-100"0,0 6-15 3,0-1-12 3,0 17-2 1,-3 18 5-1,0 26 0 1,0 27 2-1,-3 8-4 1,-3 16-4-7,1-3 0 7,-1-11 3-1,0-15 3 0,3-14-2 1,0-13 0-2,3-13 1 2,-3-13 0 0,-3-11-2-1,0-16 1-1,-6-13-13 4,-6-18-3-4,-11-14-7 2,-10-10-1 1,-3-3 10-2,-2 2 3-1,-4 11 3 2,6 9 4 0,1 9 4 0,5 14 3-1,3 8 6 1,6 11 3-1,7 2 3 0,8 5 3 0,6 6 4 4,9-3 4-6,6 3-11 2,0 5-3 1,3-8-9 0,6 3-2-1,2 0-31 1,4-6-12-2,9-2-35 2,9-3-14 1,8-2-48 4</inkml:trace>
    </iact:actionData>
  </iact:action>
  <iact:action type="add" startTime="67641">
    <iact:property name="dataType"/>
    <iact:actionData xml:id="d19">
      <inkml:trace xmlns:inkml="http://www.w3.org/2003/InkML" xml:id="stk19" contextRef="#ctx0" brushRef="#br0">18367 5241 196 0,'-38'3'74'1,"14"5"-58"0,-21 5-2 2,21-7-3 5,-20 7-8-1,-19 0-2 0,-11 0-3 2,-16 0 1-2,-11 1 1 1,-9 2-3-7,-6-1 2 7,-15 4 1-2,-6 2 0 1,-15-2-3 1,-11 2 2-1,-7-3 3 1,-18-2 3-1,-2-3-2 0,-18-2 0 1,2-11 5-1,-8 0 3 2,-3-5-4 0,-16-3-2-4,4-5-2 3,-15-1 0-1,-3-7-2 1,-3 0-1-1,-6-5 1 1,0-4 1 0,0 1 3 0,6-5 2 0,-3-6 5-1,12-5 5 0,-6-5-7 1,6-6-3-2,3-7-2 2,11-6-1-1,7-8-2 2,9-13 1-2,8-2-2 0,10-6-1 0,11-11 1 3,1-10-1-4,11-5-3 1,12-6 2 1,13-10-6 0,14 0 0-2,11-3 3 3,19-2 4-2,0-25 5 0,24 1 2 1,20 5 5 0,18 13 5-1,16 3 0 1,14 2 1-2,9 9-5 2,15 7-3-1,11-5-5 2,10 8-4-2,9 5 0 1,8 3-1-1,10-10-3 1,-1 18 2-1,7-1-4 0,2 1-1 1,10 0 0-1,-1 13 4 1,0 14-1 0,4-1 1-1,-1 8 2 1,3 3 0-1,4-10 0 1,-4 12 2-1,-3 6-1 1,10 2 2-2,-4 19-4 3,3-2 0-2,0 10-1 1,4-8 0-1,5-3-5 1,6 11 0-1,0 8-4 1,6-8 0-1,-3 5 6 1,4 3 2-2,-4-3 3 2,0 9 0 0,3-7 2 0,3 7 1-1,6 9-4 1,0 1 1-1,9-5 0 1,3 10 0 1,3 8 0-3,6-32 0 0,6 32-3 2,-7 32 2 0,4-32 1 0,0 5 0-2,3 3 0 2,6-8 2 0,0 0-1 0,-1 0-1-1,7 0-2 2,0 5-1-3,9 3 2 1,-1-2 0 1,-2 7-8 0,3-5-4-1,-1 2 0 1,7-7 2-1,-1-3 7 1,-2 0 4 1,3 0 1-3,-1-3-1 0,-8 3 1 3,6 0-1-2,-7 0 0 1,1 8 0-1,3-3 0 1,-10 9 0-1,4-6 0 2,0 5 2-4,-6-8-1 4,2 8-1-2,-2 1 1 0,-6-1-1 1,6 8 0 0,-1 5 0-1,1-2-3 1,-3 16 2-1,-3 0-1 1,-12 13 0 1,-3 15 2-3,-4 12 2 0,-7 7-1 3,-13 16 2-2,-6 19-2 1,-6 5-1-1,-6 8 3 1,-8 16 0-1,-16 0-1 1,-9 5 1-1,-11 5 2 3,-15-8 2-5,-6 9-1 3,-13 7 1-1,-5-10-4 1,-9 10 0-1,-12-5-1 0,-8 3-2 1,-10 2 1 0,-12 1-1 1,-9 7 0-2,-11 0 0-1,-1 3 0 3,-11-3 0-3,-12-13 0 2,-13-13 2-1,-8-5-1 1,-9-11 2-2,-12-19 2 3,-6-13 2-2,-6-10-1 3,-15-8 1-5,-5-14-2 3,-13-18 0 0,-9-13-6 0,7-14 1-2,-7-13-9 2,6-5-2 0,1-5-32-1,-4-3-11 1,12 0-61 6</inkml:trace>
    </iact:actionData>
  </iact:action>
  <iact:action type="add" startTime="89543">
    <iact:property name="dataType"/>
    <iact:actionData xml:id="d20">
      <inkml:trace xmlns:inkml="http://www.w3.org/2003/InkML" xml:id="stk20" contextRef="#ctx0" brushRef="#br0">3621 677 456 0,'-15'-66'-3'1,"12"48"0"0,-8-17-7 5,-7-2-4 1,-6 3 3 1,-15-16 2-1,-2 18 5 2,-4 11-2-8,0 2 1 5,-5 32 3 2,2 1 3-2,3 9-2 2,-2 12 0 0,8 10 12 0,12 5 7-2,3-2 0 2,19-3-1 0,5-6-3 0,8 1-1 0,16-14-1-2,6-2 0 1,9-10-2 2,2-7 1-3,10-12-4 4,0-3 1-4,-1-10-7 2,1-3-1-2,-1-6 0 2,-8 1 2 0,-3-6-1-1,-9 5-1-6,-10 9 7 0,-5-3 3 13,-9 2-3 2,-6 6-8-15,-9 8-2 13,-3 10-1-13,-6 14 2 14,1 10 1-14,2 8 1 12,6 10 0-12,-3 9 2 14,12 5-3-14,0 10 0 13,3 9 1-13,6-4 0 14,-9-2 0-14,0 3 2 14,-9 0-1-14,-3-3-1 13,-6-3 1-13,-6-12-1 14,-11-12 0-8,-1-5 2-6,-3-7 1 13,-11-9 1-13,-1-15-7 14,-6-14-2-14,1-13-18 14,-4-23-5-14,1-6-30 13,8-13-13-13,10-9-53 14</inkml:trace>
    </iact:actionData>
  </iact:action>
  <iact:action type="add" startTime="90160">
    <iact:property name="dataType"/>
    <iact:actionData xml:id="d21">
      <inkml:trace xmlns:inkml="http://www.w3.org/2003/InkML" xml:id="stk21" contextRef="#ctx0" brushRef="#br0">3946 990 312 0,'30'-24'115'0,"-27"16"-89"1,0 0-1 3,-3 3-5 5,-3-1-16-1,0-2-2-2,-3-5-15 3,3-5-7-2,-9-4 11 2,6-1-12-8,3-4 0 3,3 1 9 4,0-1 6 0,6 1 10-1,3-6 6 1,6 6 1-1,-4-1 3 1,7 9-5-1,3-4-3 3,6 17-6-4,3 5 0 0,5 13-2 3,4 14-2-1,3 5 5 0,-3 7 1-1,-7 1-3 1,-8 5 1 0,-12 0 0-1,-15 0 0 1,-12 3-3 1,-12-9 2-4,-8-2 1 4,-10-5 2-3,-3-11 1 1,1-8 1 1,-1-7 4 0,6-12 3-1,1-2-6 1,11-5-1 1,9-5-22-3,12-14-10 3,12-2-101 3</inkml:trace>
    </iact:actionData>
  </iact:action>
  <iact:action type="add" startTime="90610">
    <iact:property name="dataType"/>
    <iact:actionData xml:id="d22">
      <inkml:trace xmlns:inkml="http://www.w3.org/2003/InkML" xml:id="stk22" contextRef="#ctx0" brushRef="#br0">4627 1042 308 0,'0'-5'115'1,"0"0"-89"0,-3 2-6 5,3-2-6 1,0-3-18 0,-5-5-2 1,5-6-6 0,5-2 0-2,-2-3 6 5,6 3 1-10,6-5 3 2,-3-1 13 5,6 3 7-1,3 3-5 2,3 8-2-3,2 8-6 3,4 5-4-3,3 13-3 2,3 5-1 0,-4 9-1 0,-2 7 3-2,-9 11-2 2,-6 0 1 0,-15 0 2-1,-15 0 2 1,-6-5-1-1,-9-6 2 1,-5-2-2 0,-10-11 2-1,3-2 0 2,7-14 1-3,-1-5-2 1,9-11-2 2,3-4-8-2,12-12-5 0,9-18-75 1,12 0-31-1,21-13 11 9</inkml:trace>
    </iact:actionData>
  </iact:action>
  <iact:action type="add" startTime="91000">
    <iact:property name="dataType"/>
    <iact:actionData xml:id="d23">
      <inkml:trace xmlns:inkml="http://www.w3.org/2003/InkML" xml:id="stk23" contextRef="#ctx0" brushRef="#br0">6015 527 312 0,'11'7'115'1,"-5"12"-89"0,-12 26 3 3,3-11-2 4,-3 11-14 0,-2 8 0 0,-10 5-7-2,-6 14-4 1,-3-1-1 2,0-10-1-8,3-3 2 5,7-5-1 2,2-8-1-1,6-5 7 1,3-8 5-1,0-8-13 1,3-3-3-1,0-8 1 2,-3-8 3-3,-3-5-1 1,-3-13-2 1,-6-13-5-1,-5-11 0 1,-4-3 2 0,-3 0 1 0,-3 3 3-1,0 8 1 1,-5 5-2 0,-4 6 0-2,-6 10 4 2,1 8 3-1,-1 8 5 1,7 10 2-1,2 1 1 1,9-1 0-1,6 9 2 1,12 2 4-1,12 3-8 2,9 5-1-3,15-3-3 2,9-2 1-7,9 2-4 0,5-2 0 14,4-8-32-14,-1-3-15 14,1-16-64-14,8 3-26 17,-2-8 10-17</inkml:trace>
    </iact:actionData>
  </iact:action>
  <iact:action type="add" startTime="91526">
    <iact:property name="dataType"/>
    <iact:actionData xml:id="d24">
      <inkml:trace xmlns:inkml="http://www.w3.org/2003/InkML" xml:id="stk24" contextRef="#ctx0" brushRef="#br0">7169 548 304 0,'0'5'112'1,"-11"21"-87"0,-22 27 2 3,12-21-4-3,-12 13-2 14,-11 8 2-14,-22 21 1 13,-11 11 0-13,-13 5-13 14,-2 2 9-14,-12 17 3 0,-3 2 4 12,3-5 1-12,5-8-2 0,1 10-1 13,6-2-6-13,6-3 1 20,11-18-5-20,10-3 1 0,8-5-9 13,9-14-2-13,10-10-5 14,8-5-3-14,9-11-25 13,6-16-9-13,9-8-41 14,15-16-17-14,15-20-91 13</inkml:trace>
    </iact:actionData>
  </iact:action>
  <iact:action type="add" startTime="91873">
    <iact:property name="dataType"/>
    <iact:actionData xml:id="d25">
      <inkml:trace xmlns:inkml="http://www.w3.org/2003/InkML" xml:id="stk25" contextRef="#ctx0" brushRef="#br0">7128 1114 328 0,'6'21'123'1,"-18"11"-95"0,-12 34 18 12,9-29 1-12,-9 29-12 0,-5 14-1 13,-10 4-10-13,0 6-5 13,-6 8-11-13,4-5-1-1,-1-9 3 15,6-18-2-8,7-7 1 8,5-14-3-14,6-14-1 0,6-4-12 13,6-14-3-13,9-5-46 14,9-21-20-14,9-22-65 13,6-23-67 2,2-19 68-15</inkml:trace>
    </iact:actionData>
  </iact:action>
  <iact:action type="add" startTime="92099">
    <iact:property name="dataType"/>
    <iact:actionData xml:id="d26">
      <inkml:trace xmlns:inkml="http://www.w3.org/2003/InkML" xml:id="stk26" contextRef="#ctx0" brushRef="#br0">7143 1050 340 0,'35'-31'129'1,"-23"23"-100"0,6-11 11 0,-9 17 0 7,3-9-15 1,0 3-5-3,3 3-11 2,0 2-4 0,2-2-3-1,4 5-4-6,0 8-1 5,3 5-1 3,3 5 0-3,0 9 0 4,-4-3 0-5,-2 5 3 3,-3-3 0 0,-6 1-2-1,-9 2 0 1,-6-8-1-1,-9 0 3 0,-6-2-2 2,-3-1 1-1,-5-5 2-1,-1-5 0-1,0 6 0 3,3-1 0-3,3 5 0 2,9 4 2 0,9 9-3 0,9 14 0-2,6 6 1 2,3 1 2 0,0 1-3 0,-3-5 0-1,-3 2-1 0,-6-2 0 1,-6 2 2-1,-9-5 0 1,-9 0 0-1,-9-10 2 1,-8-1-1 0,-10-5 2 0,-3-13 0-1,1-5 3-1,-4-11-5 2,-2-11-3 0,2-10-35-1,4-11-15 1,8-8-68 6,15 6-68-5,18-3 64-2</inkml:trace>
    </iact:actionData>
  </iact:action>
  <iact:action type="add" startTime="92562">
    <iact:property name="dataType"/>
    <iact:actionData xml:id="d27">
      <inkml:trace xmlns:inkml="http://www.w3.org/2003/InkML" xml:id="stk27" contextRef="#ctx0" brushRef="#br0">7869 1924 288 0,'27'-14'107'0,"-24"9"-83"1,-12-3-5 3,3 3-6 4,-9-8-4 1,-9-1 2-2,-12 1-5 0,-11 5-2 0,-4 3-2 1,-2 10-2-7,2 8 3 5,9 9 0 4,10 4 3-5,5 6 1 3,12 2 3-1,6 3 1 1,12-5 1-1,6-6-6 2,6-4-2-3,6-4-13 3,5-10-4-2,7-3-3 2,3-13 0-3,0-5 11 2,-1 3 5-1,-2-4 3 1,-6 6 3-2,-3 8-3 3,-1 3 0-2,-8 10-3 1,-3 11-1-1,-3-3-1 2,-6 6 0-3,-3-3 2 1,-3-6 0 1,0 3-5 0,3-21-54 6,6-26-21-6,9-14-39 7</inkml:trace>
    </iact:actionData>
  </iact:action>
  <iact:action type="add" startTime="92952">
    <iact:property name="dataType"/>
    <iact:actionData xml:id="d28">
      <inkml:trace xmlns:inkml="http://www.w3.org/2003/InkML" xml:id="stk28" contextRef="#ctx0" brushRef="#br0">8652 913 308 0,'9'45'115'1,"-9"21"-89"0,3 56 14 4,-3-69 3 2,0 34-11 1,0 16 1-1,-3-10-7 2,-3 10-2-2,-3 0-13 0,0-10-2-6,-3-9 1 5,3-12-4 2,0-14-1-1,3-13-2 1,3-5 0-1,0-11-2 2,-3-5-1-2,0-6-8 0,-9-10-3 0,-5-13-12 3,-10-11-5-4,-6-13 1 1,-3 0 2-1,1 2 11 2,-1 1 9 0,0 2 3 1,1 11 4-2,-1 5 10 1,3 8 7-1,3 8 3 1,4 5 2-1,2 5-5 1,9 1-1-2,6 7 1 3,12 4 0-3,15 7-2 2,12 2 2 0,9 6-10-1,8 0-5 1,7-2-19 1,5-6-7-3,4-6-42 1,-4-4-19 1,1-14-69 7,-6-5-56-6,-4 3 83-3</inkml:trace>
    </iact:actionData>
  </iact:action>
  <iact:action type="add" startTime="93433">
    <iact:property name="dataType"/>
    <iact:actionData xml:id="d29">
      <inkml:trace xmlns:inkml="http://www.w3.org/2003/InkML" xml:id="stk29" contextRef="#ctx0" brushRef="#br0">8821 2916 300 0,'24'13'112'1,"-18"-8"-87"0,-3-5 0 3,-3 0-7 3,0 0-9 2,6 0 2-2,0-13-6 0,3-6-1 0,3-7-2 2,3-6-2-8,3-7 3 4,2-14 2 3,7-6 2 0,3-25 1-1,3-1 2 0,0-18-5 2,-4-8-3-3,-2-8-4 2,0-3 1-1,0 3-1 2,-4-5-2-2,-2 2 0 1,0 8 0-1,-3 3 0 1,-3 0 3-1,-6 8-2 0,-6 10 1 2,-6 11 2-2,-3 8 0-1,-6 8 0 3,-6 2 2-3,-6 1-3 2,-11 10 0-1,-13 5 1 1,-12 11 0 0,-8 11 0 0,-9-1 0-1,-16 1 0 1,-17 7 0-1,-12-7 0 1,-21 5 2-1,-12 2-3 1,-11-7 0-1,-16 13 1 1,-5-14 0-1,-10-5 0 1,-2 11 2 0,-13-16-3-1,-5 3 0-1,-12 2 1 3,-6-2 2-3,-60-11-1 3,12 8-1-2,18 2 1 1,1 17-1-1,22-4 0 1,7 12 0-1,15 7 0 3,3-2 2-5,11 5-3 2,16-5 0 1,-1 5 1 0,13 5 0-2,14-5 0 3,9 5 0-2,15 3 0 1,24-3 0 0,9-2 0-1,24 8 2-1,11-3-1 3,22 5-1-3,8 11 5 3,12-8 1-2,9 10 0 1,4 6-1-2,5-14-3 3,3 27-2 6,-3-5 1-9,-9 13-1 2,3 0 2 0,-3 10-1 0,-8 3-1-1,-1 6-2 0,-3-6 1 1,-6-2 1 0,7 2 2 0,-7 5-3-1,3 1 0-1,0 2-1 2,7-3 0 0,-10 6 2 0,15 2 0-1,-3 6 0 0,10-6 2 0,5-7-1 2,9-9 2-2,12-5-2 3,5-5 2-5,22 5 0 3,6-2 1-1,20 2-5 1,28-2 1-2,11-3-2 3,24 0-2-2,24-14 5 1,11-2 3 0,34-2-6-1,8-3 0-1,22-3 0 4,8 8 1-3,15-6-2 0,12 1 2-1,6 8-1 3,17 0 0-2,4 7 2 1,0 6 2 0,9 3-1 0,-7-3 2-1,-2 13 2-1,0 5 2 2,-15-5-3 0,-6-2-1-1,-24-6 5 2,-18-5 5-3,-18-13 2 2,-23-6 3 1,-18-8-6-3,-18-2 1 1,-21-5-4 1,-21-3 2-1,-15-6-8 1,-18-2-2-1,-14 0-12 0,-6 3-5 1,-10 2-65 0,-5 19-26 0,0 7-50 5</inkml:trace>
    </iact:actionData>
  </iact:action>
  <iact:action type="add" startTime="126086">
    <iact:property name="dataType"/>
    <iact:actionData xml:id="d30">
      <inkml:trace xmlns:inkml="http://www.w3.org/2003/InkML" xml:id="stk30" contextRef="#ctx0" brushRef="#br0">5532 2257 64 0,'-24'5'27'2,"10"8"-21"-1,-10 1 12 2,12-9 3 5,-6 8-9 0,-12 3-2-1,-2 3-4 0,-13-1-1 1,-6-2-6 0,-5 0 1-1,-10-6 0 1,-11 1 2-2,-12-6-1 3,-7-2-1 0,-5-3-2-3,-9-3-1 0,-9-2 2 3,3-3 2-2,-6-3-2 1,-3 4 0 0,3-12 5 0,0-2 2-1,-6-3-7 0,0 3-1 0,3-11 0 3,-3-2 1-4,-3-9 1 1,6 1 0 0,-6-13 0 1,9 2 2 0,6 0-1 1,8 0 2-3,13-5-2 1,12-1 2 2,8-2 7-3,10-10 5 1,8 5-3 2,10 2 1-2,-1 6-4 0,12-8 0 0,1 3-5 2,11 2-3-8,3-5 2 4,12 2 0 2,6 6 3 2,9 0-8 0,9-3-3-3,6 3-2 1,3-1 1 0,23-20 4 2,4 15 3-3,11 4-2 2,10 1 0 0,8-12 1-1,4 31 2 1,8-23-3-1,6 23-2-1,6 6 2 3,3-11 2-2,9 18 0 2,4-18-1-2,8 6 1 0,-3 12 1 1,5-10-1 0,10 11-1-2,3 7 1 3,3-2 1-2,6 2-3-1,0 6-2 3,5-5 2-1,4 10 0-2,-6-24 1 2,0 32 0 0,-3 0 0-1,-7 45 0 1,-2-13-3-1,0 13 2 1,-9 8 1-1,-3 31 2 0,-6 6-3 2,-3 24 0-2,-12 8 1 1,-11 2 0-2,-10 8 0 1,-18-2 0 1,-14-6 0 2,-16-5 2-4,-17 8-3 1,-18-7-2 1,-15-4 2-1,-12 3 2 0,-11-3 4 1,-16-4 2 0,-14-20-3-1,-16 1-3 1,-8-9 11 0,-9-2 4-1,-7-10-8 1,1-11-4-2,3-3-10 3,9-13-1-2,8-11-26 0,10-7-10 1,5-11-25 6</inkml:trace>
    </iact:actionData>
  </iact:action>
  <iact:action type="add" startTime="127152">
    <iact:property name="dataType"/>
    <iact:actionData xml:id="d31">
      <inkml:trace xmlns:inkml="http://www.w3.org/2003/InkML" xml:id="stk31" contextRef="#ctx0" brushRef="#br0">7354 344 148 0,'86'-58'55'1,"-32"84"-43"-1,29-58-3 14,-47 25-5-13,18 1-4 14,14-10 0-14,12 16 0 13,7 16 0-13,-4-3 0 14,3 14-3-14,7 10 2 0,2 3-4 12,3 26 1-12,-3 13 2 14,1 16 1-14,-1 3 1 15,-9 21 0-9,-8 3 0 1,-7 16 0-1,-9 5 2 2,-14 2 3-2,-12-2 2-4,-12 8 1-2,-18-8-2 13,-15 0 1-13,-15-6-2 14,-18 1 0-14,-11-9-3 14,-4-10 1-14,-8-2-4 13,-13-14-2-13,-11-10 6 14,-6-19 5-14,-10-11-2 14,-14-5-1-13,-3-10 2-1,-12-11 0 13,-6-5 1-13,-8-11 0 14,-4-16-2-14,-3-5-1 14,9-13-1-14,3-24 2 13,0-11 1-13,7-23 1 14,16-14-4-14,13-23-3 13,15-25 2-8,21-12 2-5,20-24 4 14,18-6 2-14,21-8 8 14,18 1 5-14,12-14-7 13,21 6-2-13,11-6-8 14,16 13-3-14,11 27-9 14,19 5-4-14,14 22-2 13,21 36 1-7,21 30-27-6,23 36-13 14,36 40-58-14</inkml:trace>
    </iact:actionData>
  </iact:action>
  <iact:action type="add" startTime="129869">
    <iact:property name="dataType"/>
    <iact:actionData xml:id="d32">
      <inkml:trace xmlns:inkml="http://www.w3.org/2003/InkML" xml:id="stk32" contextRef="#ctx0" brushRef="#br0">7693 8792 32 0,'-38'0'13'1,"8"8"-10"0,-21 0 19 1,21-3 10 6,-17-2-10 0,-16 0-4 0,-17-1-11 0,-18 1-3-2,-15 0-2 5,-21-1-2-5,-15 3-2 1,-9 1 1 0,-12-1 3 1,-2 0 1 0,-13 1-4-1,-2-6 1 0,-10-3 6 1,1-10 4-1,-7-11 3 1,7-10 3-2,2-9-7 3,7-4-3-1,8-4 3-1,16-2 2 0,14 0-6 2,18-2 6-8,15-3 4 4,18-6-1 3,14 1 2 0,13-1-7-1,11 1-3 1,19-1-6-1,5-2 0 0,12-3 2 1,12 0 1 0,12 3 3 0,12 5 1-4,18-2-3 6,11-1-3-3,22 4-3 1,17 1 1-2,10 1 1 3,20 3 0-2,12 2 0 1,12 5 0-2,21 3 0 3,14 5 0-3,13 6-3 2,14 5 2 0,57-3 1 0,0 6 0-1,-3 10 0 2,3 3 2-3,3 5-3 2,0 0 0 0,0 8 1 0,3 0 2-2,-6 10-3 2,0 1-2-1,-3 10 2 1,-12 3 2 0,-17 18 0 0,-10 16 2-2,-12 24-2 2,-23 6-1-1,-18 15 3 2,-18 16 2-3,-24 5-2 2,-18 6 0 0,-33-3 1-1,-26-8 2 1,-27-13 1 0,-30-11 1-2,-26-2-2 2,-25-6 1 0,-26-5-2-1,-24-5 2 0,-9-11 0 1,-18-10 3-1,-18-4-7 1,-5-9-2-2,-7-4 1 3,-6-9 3-2,-11-4-2 2,-1-7-2-3,-8-6-18 3,-3-5-6-3,-1-8-88 10</inkml:trace>
    </iact:actionData>
  </iact:action>
  <iact:action type="add" startTime="133188">
    <iact:property name="dataType"/>
    <iact:actionData xml:id="d33">
      <inkml:trace xmlns:inkml="http://www.w3.org/2003/InkML" xml:id="stk33" contextRef="#ctx0" brushRef="#br0">12929 2138 184 0,'66'-13'68'1,"-34"13"-52"0,16 0-8 3,-24 0-6 3,20 8-14 1,25-3-3-1,23 8-3 1,15 8-2-2,27-2-2 4,24 15-1-5,27 11 8 4,20 5 4-1,15 6 9 0,3 0 3-3,16-11 18 4,2-3 8-5,6-5 3-3,3-8 4 14,6-3-5-14,6-2-1 14,-6-11-15-14,9 1-1 0,-6-4-1 14,-4 1-9-14,-2-1 0 0,-5 4-2 13,-10-1 0-13,-6 0 0 13,-12 6 0-13,-3-3-3 14,-11 2 2-14,-4 1 1 14,-11-1 2-14,-10-2-1 13,-2 3-1-8,-9-9 7-5,-13-2 3 14,-5 0 1-14,-9-3 3 14,-15-5-1-14,-6 0 2 15,-9 0-8-15,-12 0-4 0,-8 0-2 14,-10 0 1-14,-12 0-3 14,-8-5 0-14,-7-3-4 17,-8-5 1-17,6-11-3 13,-10-5 2-13,-5-8-4 14,-12-11-1-14,-6-15-11 14,-12-25-1-14,-9-12-18 13,-9-24-4-13,-9-22-21 14,-6-10-27-14,-6-8 32 13,-3 2 133 9,-26-65-35-8,11 63-7-14,4 45-13 14,5 29-4-14,0 29-10 15,1 16-5-15,-1 19 1 14,-3 12 1-14,-5 9 0 14,-4 10-3-14,-9 3 1 2,-5 5 1-2,-10-5 0 13,-5-2 0-13,-15-14 0 14,-15 2-3-14,-18-15 2 14,-18-2 1-14,-18-4 0 13,-14 1-3-13,-19-14 2 14,-11-5 1-14,-15-3 0 13,-16-2-7-7,-2-3 0-6,-12-24-8 14,-6 38-7 0,-14-54 9-14,2 43 5 14,-9-16 5-14,-3 26 2 14,3 21 1-14,-3-26-3 0,4 11 2 12,5 8 1-12,3-1 0 14,15 22 2-9,6 23 1-5,18-4 5 14,12-14 3-14,11 31-2 14,7-36 0-14,14 37-5 13,16-11-3-13,8 19 0 14,15-54-1-14,9 59 0 14,15-66 0-14,9 69-3 13,12-30 2-7,9 41 1-6,5-14 0 17,7-11-5-11,0-2 1 1,5-11-9-1,4-3-4 0,5-4 4 2,7-6 5-2,11 2 9 0,10-2 5 0,8-3 19 2,12 3 10-2,3 3-2 1,9 2-2-1,3 0-11 1,9 17-5-1,9 14-8 1,6 15-5-7,3 25 1 4,0 22-4 4,0 16-2-2,-4 21-1 1,-2 2 3-1,-3-2-27 0,-3-5-10 1,-3-22-32 6</inkml:trace>
    </iact:actionData>
  </iact:action>
  <iact:action type="add" startTime="134387">
    <iact:property name="dataType"/>
    <iact:actionData xml:id="d34">
      <inkml:trace xmlns:inkml="http://www.w3.org/2003/InkML" xml:id="stk34" contextRef="#ctx0" brushRef="#br0">12105 1982 184 0,'-21'13'68'0,"3"13"-52"1,-12 35 6 5,18-24-1 2,-6 22-11 0,-3 25-3-2,1 17-4 3,-7 13-3-2,-3 10 1 3,3 0-1-10,1 1 2 7,-1-1 1 2,0-8 1-3,3 3 0 0,0 6 2 2,1-1-3 0,-1 8-2-1,6-5 0 2,3 3 1-2,3 2-1 0,6-10 2 1,9-13 0-1,6-1 1 0,15-10 2 1,15-13 1-1,8-1 1 2,16-4 0-3,20-9 0 2,21 0 0-1,21 6-2 2,30 0 1-2,30 0-4 2,29-1-2-3,33-12-3 1,24-3-1 0,26 0-7 1,19-6-2-1,26-2-2 1,6-3-1 1,1-10 8-3,-16-11 3 2,-2-8 6-1,-13 0 3 1,-14 1 4 0,5-1 5-2,-14 5-6 2,-9 3-2 0,-4-5 3 0,-20 0 2-2,45-8-6 4,-36 0-1-4,-24-8-2 2,-24-3-2-2,-21-5 1 3,-20-8 1-3,-18-10-1 2,-21-12 2-3,-12-15-2 4,-9-18-1-1,-15-14 1-1,-12-34-1 0,-12-32-7 0,-11-29-3 0,-13-29 1 1,-11-34 0-1,-6-11 3 2,-7 5 4-2,-2 19 5 1,0 21 6-1,-6 29-3 2,-7 34 2-3,-8 27-3 1,-9 26 2 0,-15 27-11 1,-20 8-4 0,-25 18-18-1,-29 16-9 0,-33 5-8 2,-30 14-1-1,-27 0-11 5,-26-6-39-4,-27-15 19-2</inkml:trace>
    </iact:actionData>
  </iact:action>
  <iact:action type="add" startTime="135634">
    <iact:property name="dataType"/>
    <iact:actionData xml:id="d35">
      <inkml:trace xmlns:inkml="http://www.w3.org/2003/InkML" xml:id="stk35" contextRef="#ctx0" brushRef="#br0">16346 3302 280 0,'78'-87'107'1,"-40"58"-83"0,22-11-1 2,-25 19-3 4,19-6-21 2,15-7-3-2,14 2-17 0,21 0-6 1,15 6 14 2,12 7-25-10,18 11-6 6,3 11 1 1,11 13 2 1,1 10 19 0,0 14 9 0,3 13 8-2,-13 13 3 1,-8 19 6 2,-9 5 2-2,-9 21 11 0,-12 16 4 0,-12 21-7 1,-20 11-1-1,-19 10-3 2,-20 11-1-2,-21-5-3 1,-21 5 1-1,-21-6-2 0,-24-15 2 1,-20 0-2-1,-19-14 0 1,-23-12-1-1,-12-14 0 0,-15-16 0 1,-21-11 0 1,0-17-2-3,-14-20-2 1,-4-15 3 2,-3-22 2-2,-8-15 0 0,5-19 2 1,-2-18 2 0,5-22 5-1,12-21-4 1,6-10 0-2,13-13-4 5,17-22-1-6,23-5-3 2,22-13-2 0,12-46 3 2,29 4 0-3,30-6 3 3,33 0 1-3,26-2-3 3,19 4-3-1,11-1-55-1,18-15-24-1,7 1-25 9</inkml:trace>
    </iact:actionData>
  </iact:action>
  <iact:action type="add" startTime="136249">
    <iact:property name="dataType"/>
    <iact:actionData xml:id="d36">
      <inkml:trace xmlns:inkml="http://www.w3.org/2003/InkML" xml:id="stk36" contextRef="#ctx0" brushRef="#br0">19159 2519 236 0,'3'32'88'1,"-24"-27"-69"0,-29 16-9 4,20-10-8 1,-24 5-4 2,-14 2 1 0,-22 1-2 0,-29 7 0-1,-15-7 2 2,-23 2-2-9,-19-13-1 7,-17-3-2 0,-7-18 1 2,-2-14-4-3,8-23-1 1,10-16 5 0,5-19 4 1,18-13 13 0,13-26 7-1,14-24 1 1,18-16 0-1,20-8-6 1,25-29-1-1,26 0-8 3,27-22-1-5,24 9-9 2,27 2-4 1,77-510 11 1</inkml:trace>
    </iact:actionData>
  </iact:action>
  <iact:action type="add" startTime="136513">
    <iact:property name="dataType"/>
    <iact:actionData xml:id="d37">
      <inkml:trace xmlns:inkml="http://www.w3.org/2003/InkML" xml:id="stk37" contextRef="#ctx0" brushRef="#br0">18162 0 296 0,'405'331'0'1,"-310"-247"-1"2,33 49 4 6,18 41 0 0,0 17 3-2,-12 13 1 1,-24-11-3 1,-24-16-1-8,-23-13 3 2,-19-13-5 5,-23-16-3 0,-21-11-87 7,-15-13-40-8,-12-31 65 1</inkml:trace>
    </iact:actionData>
  </iact:action>
  <iact:action type="add" startTime="136760">
    <iact:property name="dataType"/>
    <iact:actionData xml:id="d38">
      <inkml:trace xmlns:inkml="http://www.w3.org/2003/InkML" xml:id="stk38" contextRef="#ctx0" brushRef="#br0">17340 1775 228 0,'-29'6'85'1,"-7"-6"-66"0,-53-6-3 4,38 4-7 3,-26-4-7-1,-31-2-2 0,-20-5 1 1,-20 3-1 0,-13-4 0-1,-9 7-9-6,-5 1-2 5,5-2 4 3,0 3 3-3,7-3 3 2,8 3 1-1,15-8 4 2,15-1 2-3,18 1 11 2,17-5 4-1,19 4-5 1,14 1-1-1,16 5-7 1,5-5-3-1,12 0-27 1,6-6-12 0,3 1-76 7</inkml:trace>
    </iact:actionData>
  </iact:action>
  <iact:action type="add" startTime="137015">
    <iact:property name="dataType"/>
    <iact:actionData xml:id="d39">
      <inkml:trace xmlns:inkml="http://www.w3.org/2003/InkML" xml:id="stk39" contextRef="#ctx0" brushRef="#br0">14411 1394 192 0,'-62'0'74'1,"17"8"-58"0,-20-16 18 3,32 8 4 4,-18-5-16 0,-11-3-2-1,-10 3-12 1,4-8-3-1,3-1-3 1,5 1-2-7,9 0 1 7,10 2-21-2,8 3-7 1,9-5-24 1,12 5-7-1,15 3-21 8,15 5-14-6,24 5 43-3</inkml:trace>
    </iact:actionData>
  </iact:action>
  <iact:action type="add" startTime="137300">
    <iact:property name="dataType"/>
    <iact:actionData xml:id="d40">
      <inkml:trace xmlns:inkml="http://www.w3.org/2003/InkML" xml:id="stk40" contextRef="#ctx0" brushRef="#br0">13971 1566 256 0,'-9'6'96'1,"-18"7"-75"0,-38 13-8 4,29-12-7 2,-21 9-6 2,-23 4 0-3,-15-1-14 2,-12-5-5-1,-9 3 10 2,-9-8-23-9,2-16-7 7,-2-21 2 1,0-24 2-1,6-21 20 0,12-27 8 1,15-28 17 0,12-12 6-2,20-23-6 2,18-5-1-1,22 23 6 1,20-18 2 0,23 24 14-1,22 7 7 1,29 22-22-1,28 32-9 0,-28 18-12 2,90 34-2-2,11 38 1 0,4 21 3 1,0 12 2-1,-13 33 1 1,-17 24 0 0,-24 2 0-2,-21 13-3 2,-23 8 0 1,-22-2 2-2,-17 0 0-1,-21 2-26 2,-21 3-9 0,-18-11-46 6</inkml:trace>
    </iact:actionData>
  </iact:action>
  <iact:action type="add" startTime="137870">
    <iact:property name="dataType"/>
    <iact:actionData xml:id="d41">
      <inkml:trace xmlns:inkml="http://www.w3.org/2003/InkML" xml:id="stk41" contextRef="#ctx0" brushRef="#br0">15918 4591 148 0,'-81'-14'55'0,"16"12"-43"1,-39-4-1 5,47 4-4 0,-29-4-21 3,-25 1-5-2,-25-3-42 2,-28 0-15-2</inkml:trace>
    </iact:actionData>
  </iact:action>
  <iact:action type="add" startTime="138020">
    <iact:property name="dataType"/>
    <iact:actionData xml:id="d42">
      <inkml:trace xmlns:inkml="http://www.w3.org/2003/InkML" xml:id="stk42" contextRef="#ctx0" brushRef="#br0">12375 4395 252 0,'-80'-29'96'1,"35"13"-75"0,-32-16 8 3,41 6-3 4,-8-14-10-1,-7-13-1 1,3-18-25 0,10-33-8-1,14-12 9 3,18-22-27-9,18-12-8 4,24-17 3 2,23 0 2 1,19 19 33-1,17 0 14 1,24 21 3-1,15 24 2 1,21 23-17 0,5 35-4 0,1 27 12-2,0 36 8 1,-3 35 1 1,-10 37 3 0,-14 21-9 0,-18 32-2-1,-23 21-3 1,-28 19-2-1,-29-1-6 0,-36 9-4 1,-27-14-1 1,-27-8 1-5,-23-15 6 5,-18-14 2-1,-6-23 10 0,-7-28 5-2,-5-20 5 2,9-18 1 0,0-20-8 0,3-15-2 0,0-16-43-1,-4-21-19-1,4-19-37 9</inkml:trace>
    </iact:actionData>
  </iact:action>
  <iact:action type="add" startTime="142739">
    <iact:property name="dataType"/>
    <iact:actionData xml:id="d43">
      <inkml:trace xmlns:inkml="http://www.w3.org/2003/InkML" xml:id="stk43" contextRef="#ctx0" brushRef="#br0">21927 13256 452 0,'-33'0'0'1,"-26"0"-1"-1,26 0 2 8,-20 0-1 2,-13 0 0-5,-14 2-3 5,-13 4 2-4,-11-1 1 1,-6-2 0-5,-12-1 2 4,-15 1-1 2,0-3-1-1,-9-3 1 1,1 1 1-1,2-1 5 0,3 0 6 2,9 3-1-2,15 0 3-1,12 3-8 2,11 0-2 0,10-3-3-1,12 5-2 1,5-3-10-1,9-2-4 1,4 0-75 0,-4-7-32-1</inkml:trace>
    </iact:actionData>
  </iact:action>
  <iact:action type="add" startTime="143425">
    <iact:property name="dataType"/>
    <iact:actionData xml:id="d44">
      <inkml:trace xmlns:inkml="http://www.w3.org/2003/InkML" xml:id="stk44" contextRef="#ctx0" brushRef="#br0">11840 14105 244 0,'-3'0'93'0,"-3"0"-72"1,-9-3-4 4,6 3-7 4,-12-2-8-2,-9-4 1 0,-14 1-4 1,-10 0 0-1,-8-1 1 1,-16 1 0-7,-14 0 0 5,-18 2 2 2,-21-2 1 0,-21 2-1-1,-24 3 1 1,-14 3-2 1,-13 5-1-3,-14 2 1 1,-15 6-1 1,-9 3 2-1,-18-1 3 1,-12 4-2 0,-15-4 0-1,-14-5-1 1,-16-5-2-1,-5-8 1 0,-4-2-1 1,4-6-3 0,8 0 0-1,7-3 4 1,14 1 3-1,6 2 8 1,15-3 2-2,18 3 1 2,9 0 1-1,15 3-2 3,12-3-1-5,11 3-5 3,4-3-3 0,11 0-2 0,16 2-3-1,11-1 1 0,12-4-1 1,21 0-3 0,18-2 2-1,24-3-1 1,18-5-2-1,14-3 5 1,12-5 1-2,4-10 0 3,17-6-2-2,9-8 3 1,15-11 0-1,0-13-4 1,9-2 1-1,3 0-5 2,3-1-1-3,3 1-2 2,-1 7 0-1,1 6 2 1,3 13 2-1,0 6 2 0,3 7 1 1,3 3-4 0,-4 8 1-1,7 2-9 1,3 4-2 0,6-1 3-2,2 5 3 1,4 3 5 2,8 3 2-2,7 3 4 1,11 2 3-1,10-3 2 0,11 6 1 1,12 2-4 1,18 3-3-3,15 0 0 1,15 0-1 1,15 0-3-1,11 3 2 1,10-1 1 0,11 1 2-1,16 0 1 1,2 5 1-1,6-6-2 1,9 1 1 1,9 0-2-4,3-3 2 3,6 0 0 0,6-3 3-2,0-2 1 3,3-3 1-2,9 2-2 1,-3-4 1-1,0 2-2 1,3 0 0-1,-6 3-3 2,-3 2 1-3,-3 3-4 2,-12-3-2-1,-3 1 2 1,-3-1 2-1,-9 3 0 1,-2-3-1-1,-7 6 3 1,-9 2 0 0,-11 1-4-1,-16 7 1-1,-11 0-2 3,-12 3-2-2,-22 5-2 1,-19 3 1-2,-22 5 5 3,-15 11 2-2,-17 13 4 2,-16 18 1-3,-14 14-3 2,-12 21-1-1,-12 7 1 0,-12-1 0 2,-9-4-2-1,-3-2 1-2,-3-14-9 3,0-12-3-2,3-14-35 1,0-16-14-1,3-15-69 7</inkml:trace>
    </iact:actionData>
  </iact:action>
  <iact:action type="add" startTime="144762">
    <iact:property name="dataType"/>
    <iact:actionData xml:id="d45">
      <inkml:trace xmlns:inkml="http://www.w3.org/2003/InkML" xml:id="stk45" contextRef="#ctx0" brushRef="#br0">19317 11491 236 0,'12'127'88'1,"-21"-32"-69"0,-6 93-3 2,9-103-6 5,-3 44-8 1,3 14-2-2,3 3-2 0,3-14 1 1,9-8 1-1,9-10-3-6,6-21 2 4,8-17-4 4,4-17 1-2,3-22-49 1,2-27-19 0,-8-23-10 5</inkml:trace>
    </iact:actionData>
  </iact:action>
  <iact:action type="add" startTime="144986">
    <iact:property name="dataType"/>
    <iact:actionData xml:id="d46">
      <inkml:trace xmlns:inkml="http://www.w3.org/2003/InkML" xml:id="stk46" contextRef="#ctx0" brushRef="#br0">19373 11525 352 0,'42'-13'132'1,"-6"5"-103"0,26 0-1 3,-23 8-7 3,26 3-15 2,31 2-1-1,23 8-21 0,33 3-7-1,20 5 12 4,25 1-15-10,17 4-2 1,9 3 6 6,9 0 3-1,3 3 0 2,-8 0-1-3,-7-3 12 2,-21-3 4 0,-11 1 3 0,-27-1 1 0,-30 1 15-1,-30 2 7-1,-24 2-13 3,-23 9-4-2,-18 16-4 1,-19 18-1-2,-14 8 0 3,-12 10 0-2,-8 20 0 0,-7 1 0 1,0-2 0 1,-3 6 0-3,0 2 0 1,1-5 2 1,-1-6-1 0,-6-7-1-1,-9-9 1 1,-11-12 1-1,-16-19-1 1,-11-16-1-1,-18-16 1 1,-21-21-1-1,-18-16-5 1,-18-14 1-1,-12-4-11 0,-5-11-3 1,-10-5-42 0,1-3-18-1,14-6-12 8</inkml:trace>
    </iact:actionData>
  </iact:action>
  <iact:action type="add" startTime="151490">
    <iact:property name="dataType"/>
    <iact:actionData xml:id="d47">
      <inkml:trace xmlns:inkml="http://www.w3.org/2003/InkML" xml:id="stk47" contextRef="#ctx0" brushRef="#br0">2538 10081 240 0,'21'47'0'1,"8"19"2"3,-17-29 1 2,12 27-4 2,3 18 1 1,6 19 2-2,2 20 3 0,7 17-2 3,9 18 3-10,8 16 0 5,7 13 0 5,2 14 1-5,4 10 2 3,-1 13 5-1,6 16 1 1,4 5 0-1,2 14-3 1,-8 13-2-1,-4 5-4 1,-5 16 1 0,-13 0-4-1,1-2 0-1,-7-1-1 3,-2 3 1-2,0-5-2 1,-1 13-1-1,1 2-19 1,3 1-10-1,2-8 8 1,4-22 6 0,8-15 30 1,4-24 12-4,-4-19 11 2,-2-18 4 1,-7-6-16-1,-8-23-7 1,-6-19-8 0,-7-10-2 0,-5-19-8-1,-6-19 0 1,-6-18-6-1,-3-13-1 0,-3-19-17 0,-3-13-5 1,3-8-13 0,-9-7-4-1,6-9-2 0,-3-13 1 1,3-13-31 7</inkml:trace>
    </iact:actionData>
  </iact:action>
  <iact:action type="add" startTime="152418">
    <iact:property name="dataType"/>
    <iact:actionData xml:id="d48">
      <inkml:trace xmlns:inkml="http://www.w3.org/2003/InkML" xml:id="stk48" contextRef="#ctx0" brushRef="#br0">2711 10268 24 0,'-12'-26'11'1,"3"10"-9"0,0-2 9 3,3 10 2 4,3-3-6 0,0 1-2-1,3 2-5 1,-6 0-1-1,3 2 21 1,3 1 8-1,0 2 13 1,0 1 5-2,0-1-19 3,0 3-5-2,-9 0-3 1,-3-3 2-1,-18 1-11 2,-17-3 5-8,-13-6 3 6,-17-2-6-1,-18-6 1 2,-10-2-4-1,-5-3 0 1,-9-2-1 0,-6-3 0-2,0-3 4 3,-12 0 3-2,3 3-4 1,0 0-1-2,6 0-4 3,6 0 1-2,9 2-4 1,12 3 0-2,12 3-1 3,14 5-2-2,10 3 1 0,11 0 1 1,13 2-3 0,5 1 0 0,12 5-21-1,3-1-8-1,3 4-36 3,6-1-13-2,9 6-15 7</inkml:trace>
    </iact:actionData>
  </iact:action>
  <iact:action type="add" startTime="153109">
    <iact:property name="dataType"/>
    <iact:actionData xml:id="d49">
      <inkml:trace xmlns:inkml="http://www.w3.org/2003/InkML" xml:id="stk49" contextRef="#ctx0" brushRef="#br0">561 9694 160 0,'-29'-18'63'1,"8"-1"-49"0,-18-5-2 3,18 14-2 3,-8-3-5 2,-4-3 0 0,-12-3-12-4,1 1-3 2,2-1-26 2,3 6-9-2,0 0-15 0,10 5-2 0</inkml:trace>
    </iact:actionData>
  </iact:action>
  <iact:action type="add" startTime="173377">
    <iact:property name="dataType"/>
    <iact:actionData xml:id="d50">
      <inkml:trace xmlns:inkml="http://www.w3.org/2003/InkML" xml:id="stk50" contextRef="#ctx0" brushRef="#br0">12545 15658 192 0,'3'-11'74'2,"3"9"-58"-1,-3-1-4 1,-3 3-6 6,0 0-11 1,0 0 1-2,0 0-3 1,-6 0 0-1,-3 0 4 1,-3 0-1-7,-6 0 2 4,-2 0 0 4,2 0 0-2,-3 0 0 1,0 3 0-2,-3 2 2 3,-3 3 0-2,-5 0-3 1,-7 3 2-1,-3-1 3 2,-5 1 1-4,-7-1-1 4,0-2-2-3,-2-2 1 2,-10-1 1 0,-5 0 1-1,-6 0 1 1,-7-2-5-1,-5 0 1 1,-3-1 0 0,-7 1 0 0,-2-3 0-1,-3 0 0 0,-6-3 0 1,-6-2 2-1,-3-3-1 1,-3 0-1-2,-3 0-2 3,-3 3 1-2,3 0 1 1,0 2 0 0,0 6 0 0,-3 2 2-3,3 0 1 4,-3 3 3-2,-3 0-1 1,6 0 0-1,0 3-1 0,-6-1 2 1,6 1-3 0,0-1 0 0,0 4-1-1,-3-1-2-1,-27 3 3 3,6 0 2-2,6-6-4 0,6 1-1 1,0-1 2 0,0-2 3-1,-5-2-4 2,-1-1-3-3,0-5 1 3,-3 0 0-4,3 0-2 4,3 0 2-2,-3 0 1 1,9 3 2-1,3 2-3 1,0-3 0-1,0-2 3 1,3 0 1 0,1-2-1-1,1-9-2 0,1-2 3 1,3-6 2-1,3-7-4 1,9-6-1-1,6 1 0 0,6-7 0 1,12-1-3 0,11-1 2 0,13-2 7 0,8 5 4-2,12 0 1 2,13-3 1-1,5 6 2 1,12-3 2-1,9-3-12 1,12 0-1-1,9 1 1 1,8 1 2 0,10 1-2-1,15 3-1 1,11-3-1-1,13 0-2 0,11 0 1 1,9-5-1-1,21 7-5 1,3 3 1-1,15 3-3 1,12 3 0-1,9 2-1 2,15 3 2-3,8 0 4 3,7 5 1-3,8 3 1 2,13 5 2-1,2 0-1 1,3 5-1-1,1 0-2 2,-1 6 1-2,-3-3 1 1,-2 0 0-2,-1 0 2 3,4 0 1-3,-4 0-4 2,6 3 1 0,-5 2 0-1,5 3 0 0,-9 3 0 1,1-1 2-1,-7 3-3 2,4 1 0-2,-7-1-1 0,-5 0 0 1,-4 3 2-1,-2 0 0 0,-7 2 0 1,-8-2 0 0,-15-3 4-1,-9 1 2 1,-9 2 0-1,-21-1 1 1,-12 7-2 0,-15 7 2-2,-11 8-6 2,-7 10-1 0,-8 17-9-1,-13 7-2 0,-11 3-12 1,-15-2-5-1,-12-6-51 9,-12 3-48-8,-12-16 42-2</inkml:trace>
    </iact:actionData>
  </iact:action>
  <iact:action type="add" startTime="174922">
    <iact:property name="dataType"/>
    <iact:actionData xml:id="d51">
      <inkml:trace xmlns:inkml="http://www.w3.org/2003/InkML" xml:id="stk51" contextRef="#ctx0" brushRef="#br0">16376 15899 80 0,'-24'13'30'1,"0"3"-24"0,-23 16 2 4,20-14-1 3,-15 3-2-1,-14 3 0 1,-19 5-1-2,-20 3 0 2,-15-3 0 1,-18-5 2-2,-18-8 1 1,0-8 1-1,-12-8-2 1,1-6 1-1,-1-9 5 1,-3-1 2-1,6-8-1 2,7-3 2-4,5-10 9 3,9-5 7 0,15-6-16 0,6-2 3-7,17-3 2 5,13 0 0 2,15 3 3-1,14 2-7 1,15 1 1 0,15-1-4-1,15-7 2-1,15-9-10 3,15 1-3-3,15-1-4 2,18-7-2 0,20-3 0 0,18 0 0-2,21 2-2 3,21 6-1-3,12 13 4 4,18 5 3-4,6 11-1 1,11 6-2 1,7 9 2-1,2 9 2 2,1 11 0-2,-10 15-1 0,-5 13-2 1,-15 19-1-1,-13 19-1 1,-8 12 0-2,12 51-2 2,-27 8 1-1,-30 14 9 2,-29 4 5-2,-30-15-7 1,-28-11-2-1,-19-8-15 1,-25-13-5-1,-9-19-47 2,-5-16-18-3,-1-31-1 11</inkml:trace>
    </iact:actionData>
  </iact:action>
  <iact:action type="add" startTime="175628">
    <iact:property name="dataType"/>
    <iact:actionData xml:id="d52">
      <inkml:trace xmlns:inkml="http://www.w3.org/2003/InkML" xml:id="stk52" contextRef="#ctx0" brushRef="#br0">18757 15195 320 0,'51'-29'121'1,"-16"8"-95"0,10-16-6 6,-21 21-11-2,9-11-12 3,11-12 0 0,10-6-16-1,11-6-5 0,10-1 12 1,8-1-7-7,6 8 0 6,4 8 9 2,5 15 2-2,6 17 3 0,0 16 4 0,-2 23-2 1,-1 24-1-2,-3 19 0 3,-6 21 3-3,-11 26 0 3,-16 6 1-2,-14 10 0 1,-19-5 0-1,-26-13 2 2,-26-8 1-4,-22-9-4 4,-18-9 1-2,-20-12-5 1,-24-18-1-2,-12-18-4 2,-12-21-1 0,-9-22 1 0,-3-18 4-1,9-19-2 1,12-13 1-1,12-16 10 1,14-13 7-2,19-8 13 3,20-8 6-2,16-13-4 1,17-8-1-1,18 0-9 1,21-3-2-1,15 0-3 1,17 11-1-2,16 10-21 3,23 16-9-2,21 22-102 7</inkml:trace>
    </iact:actionData>
  </iact:action>
  <iact:action type="add" startTime="182192">
    <iact:property name="dataType"/>
    <iact:actionData xml:id="d53">
      <inkml:trace xmlns:inkml="http://www.w3.org/2003/InkML" xml:id="stk53" contextRef="#ctx0" brushRef="#br0">13557 18158 264 0,'-3'-2'99'0,"-27"-9"-89"3,7 3-7 4,-19-5-5 2,-21-3-5-2,-26-2 2 1,-30 2 4-2,-18 10 0 4,-24 6-4-9,-11 14-1 3,-16 2-6 6,4 2-3-4,-7-2 9 3,10-3 5-3,8-10 1 2,6-3 0-1,15-3 5 2,16 0 1-3,13 1 13 2,13-1 5-1,15 3-8 1,9 3-4-2,17-1-7 4,13 4-2-3,8-1-8 0,6 0-4 1,10 3-101 6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4:06:06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69">
    <iact:property name="dataType"/>
    <iact:actionData xml:id="d0">
      <inkml:trace xmlns:inkml="http://www.w3.org/2003/InkML" xml:id="stk0" contextRef="#ctx0" brushRef="#br0">16995 6239 360 0,'-24'5'0'1,"-23"0"-3"13,20 1 2-13,-21 2-6 14,-17 8-3-14,-16 2 1 13,-17 6 0-13,-24 8 6 14,-21-3-6-14,-26-3 2 0,-19 1-2 13,-20-6 1-13,-16-3 5 0,-5-2 1 19,-6-8 2-19,-3-3 2 0,9-5-1 13,6-10-1-13,5-11 16 13,10-16 6-13,20-8 3 14,19-3 2-14,20-10-11 14,15-6-4-14,21-4-7 13,21-4-2-13,20 3-3 14,19-5-3-9,14-8-14-5,18-2-4 14,21 2 4-14,21-8 5 13,20-3-2-13,22-13-1 14,20 8 6-14,22 3 3 14,20 5 1-14,17 3 4 13,16-3 0-13,15 13 1 14,14 11 0-9,19 18 0-5,11 9 0 14,12 17 0-14,9 17-3 14,12 21 0-14,6 26 4 0,9 24 3 12,-6 38 14-12,45 52 6 14,-36 16-4-14,-45-8-1 14,-50-8-3-14,-48-13 3 13,-45-24-7-7,-38-8-2-6,-33-18-3 13,-30-6-2-13,-24-5-3 14,-20-8-2-14,-22-8-6 14,-20-2-1-14,-18-6-74 13,-3 3-70 2,30-8 40-15</inkml:trace>
    </iact:actionData>
  </iact:action>
  <iact:action type="add" startTime="6047">
    <iact:property name="dataType"/>
    <iact:actionData xml:id="d1">
      <inkml:trace xmlns:inkml="http://www.w3.org/2003/InkML" xml:id="stk1" contextRef="#ctx0" brushRef="#br0">15316 4289 252 0,'-38'153'93'0,"-7"-36"-72"1,-21 60 3 4,28-87-5 3,-28 34-15 3,-26 30-1-5,-18 13-3 1,-12 12 2 1,-6 1-1 0,9-8 2-7,0 11 0 4,12-19 7 3,14-21 6 0,13-8-2-2,11-14 0 0,16-15-6 3,8-10 0-2,12-14-5 1,10-19-2-2,5-13-33 3,9-13-16-2</inkml:trace>
    </iact:actionData>
  </iact:action>
  <iact:action type="add" startTime="6317">
    <iact:property name="dataType"/>
    <iact:actionData xml:id="d2">
      <inkml:trace xmlns:inkml="http://www.w3.org/2003/InkML" xml:id="stk2" contextRef="#ctx0" brushRef="#br0">14158 4344 348 0,'51'6'129'1,"-15"2"-100"0,23 10-13 2,-26 1-11 5,21 23-7 1,17 40 3-3,24 29-5 3,24 43 1-2,9 31 1 2,18 27 1-9,6 18 3 7,0 5-1 2,6 11 2-3,-1-10-2 2,1-1-1-1,-9-23 1 1,-9-3-1 1,-18-16-3-3,-9-21 0 0,-3-3-60 2,-3-5-25-2</inkml:trace>
    </iact:actionData>
  </iact:action>
  <iact:action type="add" startTime="11677">
    <iact:property name="dataType"/>
    <iact:actionData xml:id="d3">
      <inkml:trace xmlns:inkml="http://www.w3.org/2003/InkML" xml:id="stk3" contextRef="#ctx0" brushRef="#br0">9798 10538 108 0,'-18'11'44'1,"0"-3"-35"0,-12 2 7 3,18-4 0 5,-6-1-5-2,-5-2 1 0,-7-3-3 1,-3-3 0-1,-6-5-5 2,-2-8 6-8,-7-8 5 4,-2-5 2 3,-1-10 1 0,-3-1 4 0,10-2 1-2,2-9 5 4,6-2 3-4,7-7-2 2,2-12 2-1,6-5-2 3,6-5 0-6,6-5-10 5,6-11-1-3,9 3-13 3,9 2-3-3,9-5-7 2,9 3 1-1,14 3-9 1,10 7-4 0,8 16 0 0,10 16 2-3,-1 16 7 4,3 19 2-1,7 20-1-1,2 30 2 0,0 16 3 2,-5 7 1-2,-7 6 1 0,-11 8 0 1,-10 8 0 1,-8 5 2-3,-12 0-1 0,-12 2-1 3,-13 4 3-2,-8 2 2 0,-6-3-2 1,-8-8 0-1,-4-7 1 1,-6-9 0 1,-12 9 0-3,0-12 2 2,4-9-3-1,5-12 0 1,3-9-1-1,9-9-2 1,3-8-30-1,3-2-13-1,6-11-64 10,3-11-50-6,3-8 57-5</inkml:trace>
    </iact:actionData>
  </iact:action>
  <iact:action type="add" startTime="18991">
    <iact:property name="dataType"/>
    <iact:actionData xml:id="d4">
      <inkml:trace xmlns:inkml="http://www.w3.org/2003/InkML" xml:id="stk4" contextRef="#ctx0" brushRef="#br0">10197 8631 308 0,'11'-14'0'1,"4"-4"-5"3,-6 13-1 1,0-3-2 2,0 0 2 2,3-3 2-2,-3 1-1 1,0-1 4 0,0 0 0-7,-3 4 1 4,0-1-3 4,-3 2 2-3,-3 4-1 4,-6 2-2-4,-6 5 5 1,-12 3 1 1,-9 2 4-1,-14 1 1 1,-19 0 3 1,-14 2 4-4,-12 0-6 4,-16 0-2-2,-11 3-6 1,-15 3 0-2,-14 5-2 3,-19-3 0-3,-12 3 2 2,-14-3 2-1,-10-3-3 2,-11-5-2-2,3-2-1 1,-1-6 0-2,10 1 3 4,3-6 0-4,20 0 3 1,15 0 1 0,18-6 7 2,24 1 4-2,21-3 6 1,24-3 4-2,14-4 8 3,19-7 4-2,8-7-13 1,9-8-5-1,6-8-20 1,6-5-6-2,4-6-13 3,5-4-1-3,6-7 9 3,0-17 4-2,6 2 0 0,2-6-1 1,1 4 2 1,3-1 5-3,3 8 6 2,0 11 6-1,3 8-1 1,3 5 1-1,3 11-8 0,5 5 0 1,10 2-1 0,12 4 0-1,8 4-3 1,19 3 2-1,11 6 1 1,15 2 0-1,9 3 0 1,18 2 2-2,12 1-3 3,18-1-2-2,14 0 2 2,19 3 2-4,11-2 0 5,18 5 2-4,13 2-4 2,8 3 0-2,-3 0-1 3,3 0 0-2,-15-3-3 1,-6 3 1-1,-11-2 2 1,-16 2 1 0,-11 0 1-1,-16 5 0 0,-11 6-3 1,-12 4 0-1,-21 7-1 0,-18 4 3 0,-18 6 0 1,-11 2 1 0,-13 9-3 0,-11 15 2-2,-10 16-1 5,-5 8-2-6,-12-8 9 3,-9-3 4-2,-9 1 0 3,-6-6 0-2,-6-5 1 1,-6-8 1-2,-3-6-3 3,-3-7-3-1,-3-3-5-2,-3-3 0 3,-3-4-7-2,1-1-3-1,-4-3-19 4,-6 3-8-4,-6 0-41 9,-8 6-46-6,-4-1 40-3</inkml:trace>
    </iact:actionData>
  </iact:action>
  <iact:action type="add" startTime="20146">
    <iact:property name="dataType"/>
    <iact:actionData xml:id="d5">
      <inkml:trace xmlns:inkml="http://www.w3.org/2003/InkML" xml:id="stk5" contextRef="#ctx0" brushRef="#br0">9414 8686 276 0,'6'-16'104'1,"-6"14"-81"0,-3 2-48 0,3 0-28 1,-6 5-52-1,-3 6-19 13</inkml:trace>
    </iact:actionData>
  </iact:action>
  <iact:action type="add" startTime="20790">
    <iact:property name="dataType"/>
    <iact:actionData xml:id="d6">
      <inkml:trace xmlns:inkml="http://www.w3.org/2003/InkML" xml:id="stk6" contextRef="#ctx0" brushRef="#br0">9765 10340 304 0,'3'-5'112'1,"0"2"-87"0,-3 0 0 3,0 3-5 4,0 0-8-1,0 0 1 0,0 0-3 1,0 0 1-2,0 0-6 3,0 0-3-8,0 0-1 5,0 0-26 3,0 0-10-3,0 6-106 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03:58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19">
    <iact:property name="dataType"/>
    <iact:actionData xml:id="d0">
      <inkml:trace xmlns:inkml="http://www.w3.org/2003/InkML" xml:id="stk0" contextRef="#ctx0" brushRef="#br0">16882 12846 252 0,'18'-14'96'1,"-9"4"-75"0,6 2-1 1,-9 5-7 6,0-2-9 1,2 0-3-3,1-3-18 3,3 0-6-2,6 0 11 1,6-3-16-7,6 1-5 4,8 2-3 3,4 0 1-1,6 2 20 1,2 1 10-1,4 0 22 2,2 5 12-2,4 2 0 1,2 4 3 0,7 2-16 1,-1 2-4-3,1 6-8 1,2-3-3 0,-2 6-3 1,-4 2 1-1,1 0-1 2,-4 0 0-4,4 3 2 4,-7 5 0-2,-2 3 0 1,2 5 0-2,-2 5 0 3,-4 1 2-2,1 4 5 1,-3 4 6-1,-4 2-5 1,-2 2-2-1,-3 3-1 1,-7 6-1-1,-2 2 0 2,-6 5 0-3,-3 1-5 1,-1-1 1 1,-2 6 0 0,-3 0 2-1,-3-3-1 1,-3 0 2-1,3-3 0 2,-6 1 1-2,0 5 0 0,-6-3 2 0,0 0-1 1,-3 0 2-1,-3-3-2 1,-3-2 2-1,0 2-2 1,-3 1 0-1,-3 2-1 1,0-3 2-1,-3-2-3 3,-3-3 0-5,-6 3-1 2,-2 5-2 1,-7-5 5 0,-12 13 1-2,-2-8-2 2,-1-5-3 0,-3-8 2 0,1-3 2 0,-1-5 0-1,-5-3 0-1,-7 0-3 3,-2-5-2-2,-7 0 1 1,4-2 1-1,-10-4-1 1,4-4-1-2,-9-3 1 3,-7-9-1-2,-2 1-3 2,-3-11 2-3,-3-2-4 2,-4-6 1-1,-2-5-3 1,0-2 2-1,3-9 1 2,0-2 2-3,-4-11 1 3,7 3 3-2,0-3-3 0,0-5 0 1,0-5 3-1,5-6 1 0,4-5 1 1,6-3 0-1,2 1 0 1,1-6 2-1,5-3-3 2,1-7 0-4,9-3-1 5,8-1-2-4,6-1 3 2,4-4 2-1,5 1-2 1,6-6 0-1,7-5-1 1,5 5-2-1,6 8 3 0,3 3 2 2,6 0 0-3,3 3 2 2,3-4-2 0,3 1 2-2,3 3-2 4,3 5 0-4,3-1-1 3,3 1 2-3,6-3-3 2,0 1 0 0,3-7-1 0,-1 7 1-2,1 1 0 3,3 1 1-3,3 0 0 3,3 2 2-3,-4 1-3 2,1-1-2 0,3-2 0 0,0 2-1-1,-1 4 0 1,1 4 2-1,0 0 3 1,-3 1 2-2,3-1-1 2,-4-2-1-1,4 2-1 1,0-2 0-1,6 5-2 1,-1 5-2 0,4 3 1 0,6 3 1-2,2 2-3 3,4 6-2-2,2 2 4 0,4 3 1 0,3-3 0 1,11 3-2 0,3 5 1 0,7 2 1-1,5 4-3 1,12 2 0-1,12 3-17 1,12 5-5-2,12 5-46 3,21 11-20-3,9 10-58 10</inkml:trace>
    </iact:actionData>
  </iact:action>
  <iact:action type="add" startTime="12986">
    <iact:property name="dataType"/>
    <iact:actionData xml:id="d1">
      <inkml:trace xmlns:inkml="http://www.w3.org/2003/InkML" xml:id="stk1" contextRef="#ctx0" brushRef="#br0">13265 13401 232 0,'21'0'88'1,"-9"0"-69"-1,6-2 2 4,-6 2-3 4,9-3-10 1,6 0-2-3,5-2-3 2,7 2 0-1,3-2-2 2,2 0 13-8,4 2 7 4,6 0 7 3,5 1 6-1,4-1-6 2,5-2 0-2,6 2-6 1,4 3-2-1,5 0-13 1,9 0-5-1,4 0-1 1,-1 3-1-1,0 2-3 1,0 0 0-2,-5 1 4 2,-7-4 1-1,-9 4-3 2,-5-1-1-3,-7 0 1 3,-5 1 2-2,-6-1-2 1,-7-3 0 0,-5 1-6-2,-6 0-3 1,-4-3-5 1,-5 0-4 0,-3 0-3-1,-3 0-1 0,0-3-14 2,-3 0-6-3,-3 1-70 9,0-6-44-6,-4-5 68-2</inkml:trace>
    </iact:actionData>
  </iact:action>
  <iact:action type="add" startTime="13421">
    <iact:property name="dataType"/>
    <iact:actionData xml:id="d2">
      <inkml:trace xmlns:inkml="http://www.w3.org/2003/InkML" xml:id="stk2" contextRef="#ctx0" brushRef="#br0">14712 13142 264 0,'9'5'99'1,"-6"-2"-77"0,6-1-9 3,-3 1-7 2,3 0-17 3,0-1-5-2,3-2-17 1,-1 0-4-1,4 0 20 1,0 0 9-7,3 3 6 5,0 0 17 3,6 2 7-1,0 3 3-2,-1 2 0 1,4 4-8 1,0 2-2-1,3 5-7 1,0 0-3 0,-1 0-5 0,1 0 0-1,3 3 2 1,3 0 3-1,-1 0-4 2,1 0-3-4,-3-1 1 3,-4 1 2 0,1 0 0 0,-3-3-1-1,-3-2 3 1,-6-6 2-2,-3 0 4 3,-1-2 2-2,-2-3-1 1,-3-3 1-2,-3 0-2 3,0-2 2-2,-6-3-8 0,-3 5-2 1,-9 0-3 0,-6 3-2-1,-5 0 3 1,-10 3 2-2,-6 2 0 4,-2 3-1-4,-1 3 9 1,-3-1 4 1,1 3 2 0,-1-5 1-1,0 3-2 0,4-4 1 1,5-1 3 0,6-4 1 0,3 1-6-1,6-3 0-1,7 0-10 3,2-3-2-2,3 0-6 0,0-2-1 1,6-3-57 0,12-5-25-1,3-16-65 8</inkml:trace>
    </iact:actionData>
  </iact:action>
  <iact:action type="add" startTime="15927">
    <iact:property name="dataType"/>
    <iact:actionData xml:id="d3">
      <inkml:trace xmlns:inkml="http://www.w3.org/2003/InkML" xml:id="stk3" contextRef="#ctx0" brushRef="#br0">11971 12068 324 0,'6'0'121'1,"0"0"-95"0,2 2-11 3,1 1-10 4,6 2-14 0,9 3-1 0,6 8 0-1,6 8 1 0,-1 5 6 1,-2 5-1-7,-6 6 0 5,-3 2 3 3,-9 6 0-3,-7 0 3 2,-5-1 1 0,-6 1 1-1,-3-3 2 0,1-8-3 1,-1-8-2 0,0-5-3 0,3-8-1 0,6-8-7-1,6-11-4 0,8-10-8 1,7-8-3-1,3-3 8 1,3-8 5-3,0-2 23 5,-1-3 10-4,-2 2-4 3,-3 3 1-2,-3 3-2 1,-3 6 2-2,-4 1-4 3,-5 4 2-2,0 7-14 1,-3 6-3-3,-6 10-2 5,-3 11 1-3,0 16 5 1,-6 2 6-2,3 6 6 2,3 2 5 0,3 3-4-1,3 3-1 0,3 0-12 1,9-1-1-1,3-2-4 1,6-3-2-1,6 1-37 2,8-9-15-2,7-7-87 7</inkml:trace>
    </iact:actionData>
  </iact:action>
  <iact:action type="add" startTime="16423">
    <iact:property name="dataType"/>
    <iact:actionData xml:id="d4">
      <inkml:trace xmlns:inkml="http://www.w3.org/2003/InkML" xml:id="stk4" contextRef="#ctx0" brushRef="#br0">12938 12446 312 0,'-12'11'115'1,"9"-9"-89"0,0 9 3 4,0-3-2 3,0 2-7 0,-3 6 0-2,3 3-8 4,0 5-5-5,0 2-4 3,0 0-3-7,0 4 3 5,0-1-13 3,3 0-3-3,0 3-29 3,0-1-11-3,3 4-21 3,-3-6-8-1,-3 3-22 5</inkml:trace>
    </iact:actionData>
  </iact:action>
  <iact:action type="add" startTime="16889">
    <iact:property name="dataType"/>
    <iact:actionData xml:id="d5">
      <inkml:trace xmlns:inkml="http://www.w3.org/2003/InkML" xml:id="stk5" contextRef="#ctx0" brushRef="#br0">11911 14243 184 0,'3'-22'68'1,"0"14"-52"0,0-5 23 0,0 8 8 11,0-3-4-11,0 0-1 13</inkml:trace>
    </iact:actionData>
  </iact:action>
  <iact:action type="add" startTime="16949">
    <iact:property name="dataType"/>
    <iact:actionData xml:id="d6">
      <inkml:trace xmlns:inkml="http://www.w3.org/2003/InkML" xml:id="stk6" contextRef="#ctx0" brushRef="#br0">11941 14166 484 0,'9'-3'27'1,"3"6"-9"0,6 7-13 0,5 9-5 11,1 5-1-11,0 7 0 14,-3 7 3-14,-6 1 1 13,-6 4 5-8,-3-4 5-5,-6-2-9 14,-3-5-2-14,0-6-7 14,0-4-1-14,0-6-4 13,0-6 1-13,3-5 7 14,3-5 3-14,6-8-2 14,5-10 1-14,7-6-2 13,0-5 0-7,0-3 2-6,0 3 2 13,-3 5 3-6,-3 3 2 1,-4 5 1-2,-2 3 2-1,-3 5-7 2,-6 5-2 0,-3 6-3 0,-3 5-2-3,-2 8 3 4,-1 8 0-1,0 2 7-1,3 3 6 1,0 0 0 0,6-2 1-1,3-1-10 0,6-2-1 0,6-5-26 2,5-3-10-3,7-3-22 3,6-8-10-2,9-5-44 9,2-3-41-9,-2 1 55 0</inkml:trace>
    </iact:actionData>
  </iact:action>
  <iact:action type="add" startTime="17342">
    <iact:property name="dataType"/>
    <iact:actionData xml:id="d7">
      <inkml:trace xmlns:inkml="http://www.w3.org/2003/InkML" xml:id="stk7" contextRef="#ctx0" brushRef="#br0">12634 14571 260 0,'0'0'99'0,"0"0"-77"1,0 0 7 1,0 0-3 5,0 0-12 3,-3 0-1-5,0 0-5 3,3 0 0-1,0 0-5 2,0 0 3-8,0 2 3 5,0-2-3 3,0 0 2-3,0 0-5 2,0 0 0-1,0 0-3 0,0 0-1 1,0 0 1-1,0 0 2 0,3-2-3 2,-3-1 0-3,0-2 1 3,0 2 2-2,0-2-1 1,0-1 2-2,0 1 0 3,3 0 1-3,0 0 0 2,3-1 0-1,3 4-5 2,3-1-1-3,6 6-4 3,6 2 1-2,0 3 5 0,-4 5 2 2,-2 3 0-3,-6 5 1 3,-9 6-2-3,-12-1 2 2,-9 6-2 0,-11 5 2-1,-7 3 0 1,-3-1 3-1,4-2-3 1,2-2 0-1,6-6-1 1,6-5 1 0,3-3 0-1,3-5 3 0,9-3-3 0,9-3 0 1,12-2-21 0,12-8-10-1,12-10-48 1,8-11-21 0,1-6-26 7</inkml:trace>
    </iact:actionData>
  </iact:action>
  <iact:action type="add" startTime="17850">
    <iact:property name="dataType"/>
    <iact:actionData xml:id="d8">
      <inkml:trace xmlns:inkml="http://www.w3.org/2003/InkML" xml:id="stk8" contextRef="#ctx0" brushRef="#br0">12953 14669 312 0,'3'0'115'1,"-3"2"-89"-1,3 1 3 6,-3-3-2 1,3 2-23 1,3 1-3 0,3-3-13-2,6 0-3 1,8 0 8 2,13 3 1-8,9 2 2 4,8 3 5 4,13 3 1-2,5-1 6 0,16 3 5 1,2 3 4 0,3-3 4 0,6 1-5 0,10-4 1-1,2 1-12 1,9-3-6-1,6-3 1 1,0-2 1-2,-6 2 2 2,-6-2 1-1,-6 2 4 2,-12 0 5-2,-8 1-7 0,-13-1-3 1,-5 0-11-1,-16-2-3 0,-8-3-27 1,-10-3-13 0,-8-7-46 0,-9-9-18-1,-15-7 5 8</inkml:trace>
    </iact:actionData>
  </iact:action>
  <iact:action type="add" startTime="18165">
    <iact:property name="dataType"/>
    <iact:actionData xml:id="d9">
      <inkml:trace xmlns:inkml="http://www.w3.org/2003/InkML" xml:id="stk9" contextRef="#ctx0" brushRef="#br0">14724 14531 212 0,'-36'-3'82'0,"30"9"-64"1,3-6 22 4,3 0 7 4,0 0-14-1,6 5-4 0,3 5-14-1,9 6-7-1,12 5-5 2,6 9-5-7,2-1 1 6,4 5 7 1,0 6 4-1,-4 2 3 1,-5 0 5-1,-6-2-6 1,-6-3-2-2,-7-2-8 4,-8-4-1-4,-6 1-6 1,-6-3 1 1,-8-2-11 0,-7-1-3-1,-6-2-26 1,-9-3-10-1,-14 0-75 9</inkml:trace>
    </iact:actionData>
  </iact:action>
  <iact:action type="add" startTime="18570">
    <iact:property name="dataType"/>
    <iact:actionData xml:id="d10">
      <inkml:trace xmlns:inkml="http://www.w3.org/2003/InkML" xml:id="stk10" contextRef="#ctx0" brushRef="#br0">12709 16179 416 0,'15'16'154'1,"-9"-11"-120"0,3 6-10 0,-3-6-10 11,-1 1-37-11,1-4-12 0,0 1-18 19,0-3-7-19,3-3-84 14,3-7-38-14</inkml:trace>
    </iact:actionData>
  </iact:action>
  <iact:action type="add" startTime="18750">
    <iact:property name="dataType"/>
    <iact:actionData xml:id="d11">
      <inkml:trace xmlns:inkml="http://www.w3.org/2003/InkML" xml:id="stk11" contextRef="#ctx0" brushRef="#br0">12247 16341 404 0,'-3'42'151'1,"6"-31"-118"0,3 2-2 12,-3-5-10-12,0 0-54 14,0-3-17-14,0 3-112 13,-3 0-47-13</inkml:trace>
    </iact:actionData>
  </iact:action>
  <iact:action type="add" startTime="19022">
    <iact:property name="dataType"/>
    <iact:actionData xml:id="d12">
      <inkml:trace xmlns:inkml="http://www.w3.org/2003/InkML" xml:id="stk12" contextRef="#ctx0" brushRef="#br0">11718 16671 324 0,'9'-5'121'1,"-6"5"-95"-1,5-3 3 14,1 3-6-13,3 0-13 14,6 3-1-14,9 2-10 13,6 6-1-13,8 10 0 14,7 11 5-14,3 8 6 0,-4 5 6 13,-2 5 3-13,-9 8-3 13,-7-2 1-7,-8-1-5-6,-12-5-1 13,-9 1-11-6,-6-6-4-1,-6-3-2 3,-3-2-1-4,-3-6-2 1,1-5 1 1,-1-2-6 1,6-6-1-3,3-5-20 2,3-8-7-1,9-8-6 1,9-11-2-1,12-10 1 1,8-11 4-1,4 0 20 1,3-2 13 0,-3 2 18-2,-4 1 6 2,-5 4 20 0,-3 3 7-1,-3 3-2 1,-6 5 1-1,-3 3-8 1,-4 5-3 0,-2 0-8-1,-3 5-3 0,-6 6-7 2,-3 5 0-3,-2 3 4 3,-1 2 4-3,-3 3 1 2,3 2 1-1,3 1-5 0,3-1 0 1,6 6-2 0,6 3 1 0,6-1-9-2,5 0-3 3,7 1-15-2,3-3-5-1,9-3-36 2,8-8-16 0,1-8-75 7</inkml:trace>
    </iact:actionData>
  </iact:action>
  <iact:action type="add" startTime="20072">
    <iact:property name="dataType"/>
    <iact:actionData xml:id="d13">
      <inkml:trace xmlns:inkml="http://www.w3.org/2003/InkML" xml:id="stk13" contextRef="#ctx0" brushRef="#br0">13548 17037 240 0,'3'5'90'1,"0"-3"-70"-1,3 1 10 4,0 0-1 5,0-1-6-2,3 1 0 1,6 0-6-2,6 2-2 2,8-2-9 0,7-1 7-7,9-2 6 5,11-2 1 3,10-6 0-2,14-3-4 0,12-5 0 0,19-5-9 3,8-3-4-5,3 0-2 4,6-2-1-2,-3 2 8 0,-6-5 7 0,6 3-9 1,-6-1-4 0,-3 1-6-1,-6-3-2 1,-9 5 0 1,-5 0 4-3,-7 5-1 1,-9 4 1 1,-5-1-7 0,-16 2-4-2,-8 4-20 2,-10-1-6 0,-11-2-40 0,-15-8-16 0,-15-6-25 5</inkml:trace>
    </iact:actionData>
  </iact:action>
  <iact:action type="add" startTime="20432">
    <iact:property name="dataType"/>
    <iact:actionData xml:id="d14">
      <inkml:trace xmlns:inkml="http://www.w3.org/2003/InkML" xml:id="stk14" contextRef="#ctx0" brushRef="#br0">15159 16050 312 0,'38'29'118'1,"-5"-21"-92"0,12 13 0 3,-22-11-6 4,7 6-23 0,3 3-7 0,3-1-15-2,-1 1-5 2,-2-1 16 0,3 1 5-7,-3-1 6 4,-1 1 23 4,1 2 8-2,-3 3 2 1,-3 5 2-1,-13 3-12 1,-8 5-4-2,-9 10-7 4,-8 4-1-4,-13 7-7 2,0 0-1-1,-6 0-5 2,0 1-1-3,-2-1-24 2,-1 0-8-1,0 5-42 1,0-4-16 0,-2-4-16 6</inkml:trace>
    </iact:actionData>
  </iact:action>
  <iact:action type="add" startTime="20973">
    <iact:property name="dataType"/>
    <iact:actionData xml:id="d15">
      <inkml:trace xmlns:inkml="http://www.w3.org/2003/InkML" xml:id="stk15" contextRef="#ctx0" brushRef="#br0">12697 17444 224 0,'3'0'85'0,"-3"3"-66"1,0-3 14 3,0 0 2 3,0 0-7 4,0 0 0-6,0 0-2 3,0 0-1-1,0 0-14 1,0 0 4-7,0 0 3 5,0 8 1 2,0 5 3-1,0 11-1 1,0 7-1-1,0 6-4 1,-3 6-2-1,0-1-4 1,0 0-1-1,0-5-8 2,0-2 0-1,3-6-21 0,0-8-7-1,0-5-30 1,6-11-14-1,3-10-9 0,3-16-1 0,6-6 14 0,-1-2 6 1,1-2 28 7,0-1 17-7,0 3 14-1,0 2 23 1,0 6 11-1,-3 5 17 1,0 3 7-1,-4 5-15 1,-2 0-4-2,0 3-22 9,-12 2-9-14,-6 3-4 7,-2 3 0-1,-4 2 1 1,0 0 1-1,-3 3 6 1,3 0 4-1,0 0 4 1,3 0 1-1,3 0 1 0,3 3 0 0,3-1-3 1,6 3 0 0,6 1-9-1,3 4-5 1,6 6 0 0,9 5 2 0,3 5 0-2,2 1 2 1,4 5-13 2,3-3-3-2,-9-8-23 0,8 2-6 1,1-4-60 0,-3-11-27-1,-4-11 13 8</inkml:trace>
    </iact:actionData>
  </iact:action>
  <iact:action type="add" startTime="24846">
    <iact:property name="dataType"/>
    <iact:actionData xml:id="d16">
      <inkml:trace xmlns:inkml="http://www.w3.org/2003/InkML" xml:id="stk16" contextRef="#ctx0" brushRef="#br0">13989 12158 340 0,'3'-8'129'1,"-3"8"-100"-1,-3 0-9 5,3 0-10 2,0 2-17 2,-3 6-3-3,-6 11 3 3,-3 10 2-2,-3 8 3 1,0 11 1-7,3 4 1 6,3-1 0 0,3-1 2 0,3-2-1 2,3-6 2-3,3-2 2 1,3-6 2 2,0-5 1-1,3-8 2-2,3-5 1 3,0-5 1-2,3-6-4 1,3-5-3-1,0-3-11 0,-1-5-6 2,1-2-3-1,0-1-1-3,0 1 0 3,0-1 0 0,-3 3 0-1,0 3 2 0,0 2 6 2,-1 6 4-2,1 5 3 1,0 2 1-2,3 1 4 2,-3 2 5 0,3-2-5-1,0-1-2 0,-3-2-1 2,-1 0-1-3,1-5 0 2,0 0 2-1,0-6 1 1,3-2 3 0,0-3 6-1,0-3 2-1,2-5-3 2,1-2-1 0,-3-1-6 0,0 1-1 0,-3 2 1 0,-3 3 0-1,0-1-7 0,-3 1 0 1,-3 0-8 1,0 0-3-4,0-3-21 3,-3-3-10 0,-3-5-84 6</inkml:trace>
    </iact:actionData>
  </iact:action>
  <iact:action type="add" startTime="25402">
    <iact:property name="dataType"/>
    <iact:actionData xml:id="d17">
      <inkml:trace xmlns:inkml="http://www.w3.org/2003/InkML" xml:id="stk17" contextRef="#ctx0" brushRef="#br0">14709 12449 248 0,'15'18'93'1,"-9"-7"-72"0,0 5-6 2,-3-3-8 5,0 3-10-1,0 2 2 1,-3 3 1-1,3 3 0 1,-6 0 0-1,3 0 4-6,-3 2 2 7,0-2 9-1,3 0 4-1,0-6-3 2,3 6-6 7,0 3-10-7,0-6-76-1,6 5-31 1,9-7 4 7</inkml:trace>
    </iact:actionData>
  </iact:action>
  <iact:action type="add" startTime="25897">
    <iact:property name="dataType"/>
    <iact:actionData xml:id="d18">
      <inkml:trace xmlns:inkml="http://www.w3.org/2003/InkML" xml:id="stk18" contextRef="#ctx0" brushRef="#br0">13810 13811 220 0,'-3'3'85'1,"0"2"-66"0,-9 8-6 3,6-2-4 4,-6 8-8 0,-5 10-1-1,-4 10 7 1,0 4 3-2,0-1-5 2,6 0 1-7,3-2 4 6,6-6-2 0,6 1 3 1,6-9-8-1,6-2-4 1,6-8-3 1,0-5 0-3,6-6 0 1,0-8 0 0,-1-10-2 1,1-3-1-1,-3-2 1 3,-3-1 4-5,-3 3 3 4,0 6 4-1,-4 4-7-1,4 12-3 0,0 9 0 1,3 7 1-1,0 4 2 1,0 1 3-1,0-4 2 1,-3-1 1-1,-1-4 6 1,1-5 4-1,0-5 12 2,3-5 6-4,3-6-5 4,0-5-2-2,-3-2-12 2,2-4-3-3,1-4-13 2,-3-1-3 0,0 1-8-1,3-1-4 1,-3-2-30-1,3 0-11 1,-1-5-60 6</inkml:trace>
    </iact:actionData>
  </iact:action>
  <iact:action type="add" startTime="26347">
    <iact:property name="dataType"/>
    <iact:actionData xml:id="d19">
      <inkml:trace xmlns:inkml="http://www.w3.org/2003/InkML" xml:id="stk19" contextRef="#ctx0" brushRef="#br0">14292 14131 296 0,'12'11'110'1,"-12"-11"-86"0,0 3-2 3,0-3-5 3,6 2-18 0,0 1-3 2,0 5-14-2,0 0-4 0,6 5 12 0,3 3-2-6,0 0 4 6,-3 0 4 1,-3 0 4-1,-1-3 1 1,-2 0 2-1,-3 0 0 1,-3 0 3-1,-3 1-1 1,0-1 0-1,0 0-8 1,1 0-2-1,-1 1-20 1,-3-1-7-1,3 3-71 8</inkml:trace>
    </iact:actionData>
  </iact:action>
  <iact:action type="add" startTime="26843">
    <iact:property name="dataType"/>
    <iact:actionData xml:id="d20">
      <inkml:trace xmlns:inkml="http://www.w3.org/2003/InkML" xml:id="stk20" contextRef="#ctx0" brushRef="#br0">14024 16134 232 0,'0'0'88'0,"0"3"-69"1,-3 5 0 5,0 0-7 1,-2 8-8 0,-4 5-1 0,-6 5 1 1,3 3 2-1,0-2-3 2,3-1 7-8,0 3 5 5,6 1-3 4,3-4 1-5,6-2-13 2,6-3-2 0,3-2-4 1,3-9 1 0,3-5 1 0,-1-7 2-1,1-14 1 1,0-11 1 0,3-7-11 1,-6-6-3-4,-6 1-2 4,-3 4 0-3,-1 9 0 3,-2 10 2-3,0 8 6 2,0 13 4-1,3 11 7 1,0 8 3-2,3 5 15 4,0 0 9-4,0-2-3 1,3-6-1 2,0-3-12-1,0-7-4-2,-1-11-15 2,1-8-6-1,0-3 0 1,0-7 4 0,3-9-1 0,0-2 3-2,-3-2-21 2,0-1-11-1,2 3-68 8</inkml:trace>
    </iact:actionData>
  </iact:action>
  <iact:action type="add" startTime="27293">
    <iact:property name="dataType"/>
    <iact:actionData xml:id="d21">
      <inkml:trace xmlns:inkml="http://www.w3.org/2003/InkML" xml:id="stk21" contextRef="#ctx0" brushRef="#br0">14545 16177 328 0,'0'26'123'0,"-3"-2"-95"0,-6 13-4 6,6-19-6 1,-2 6-16 1,-1 5-1 0,-3 6-1 0,3 4 0-2,3 9 0 3,3-3-3-8,3-3 2 5,0-5-15 3,0-10-6-4,0-11-55 3,3-22-25 0,0-20-9 7</inkml:trace>
    </iact:actionData>
  </iact:action>
  <iact:action type="add" startTime="27503">
    <iact:property name="dataType"/>
    <iact:actionData xml:id="d22">
      <inkml:trace xmlns:inkml="http://www.w3.org/2003/InkML" xml:id="stk22" contextRef="#ctx0" brushRef="#br0">14718 16216 308 0,'6'27'115'0,"-3"-14"-89"1,-6 3-8 6,0-8-9-1,-3 5-9 2,-6 0 2 0,-3 1-8 0,-3-1-1-2,-2 0 4 3,-1 0-1-8,6 0 2 4,0 1 6 3,3-4 2 0,0 1 4-1,3-1 4 1,3 1-8 0,3 2-3-1,3-2-2 0,6 2 1 1,3 3-3-1,6 5-2 1,6 6-7-1,6 2-2 1,8 5-22 2,7 3-10-4,9 5-76 7</inkml:trace>
    </iact:actionData>
  </iact:action>
  <iact:action type="add" startTime="29485">
    <iact:property name="dataType"/>
    <iact:actionData xml:id="d23">
      <inkml:trace xmlns:inkml="http://www.w3.org/2003/InkML" xml:id="stk23" contextRef="#ctx0" brushRef="#br0">12304 9641 112 0,'12'-5'44'1,"-6"5"-35"0,-3-3-2 2,-3 3-3 6,3 0-2-2,0-2 1 0,3-1 3 2,-3-2 1-3,0 2 5 3,0-2 3-2,-3 2-8 1,-9 6-2-2,-12 2 6 2,-21 6 4-1,-20 5-7 2,-22 2 4-8,-17 1 4 5,-18-1-2 4,-6-4 2-4,-9-1 0 2,6-3 2-2,6-4-6 2,0-6 1-1,6 0 3 0,9-6 4 1,3-2-6-1,11 0-3 0,16 3-6 2,14 0-2-1,13 2-1-1,11 1-2 0,9-1-2 1,7 3 1 1,5 0-28-4,9 3-10 2,9-1-27 1,9 6-11 0,12 3-10 6</inkml:trace>
    </iact:actionData>
  </iact:action>
  <iact:action type="add" startTime="29890">
    <iact:property name="dataType"/>
    <iact:actionData xml:id="d24">
      <inkml:trace xmlns:inkml="http://www.w3.org/2003/InkML" xml:id="stk24" contextRef="#ctx0" brushRef="#br0">11560 9911 132 0,'-33'-10'49'1,"15"4"-38"-1,-17-2 6 5,11 6-1 2,-15-1-7 2,-21 3-3-2,-17 0-3 1,-24-2-3-1,-18 2 1 2,-15 0-4-7,-12 0 2 3,-9 0 3 2,-5-6 1 0,-4 4-1 1,-12-9-2 0,1 0 5-1,-1-2 1 1,6-8-5-1,10-5-2 2,2-6 2-3,21-8 1 0,12-10 24 3,18-6 10-2,17-2 6 1,19-8 2-2,11-13-18 3,16-17-5-1,14-7-20 0,9-19-5-1,9-12-4 2,6 1 0-4,6-7 2 3,6-3 2-2,9 13-1 3,9 1 4-2,12-1 0 2,14 11 1-3,13 8-3 2,17 0 0 1,15 0-7-2,16 8-4 1,8 7-3-1,9 17 0-1,12 7 4 3,-1 6 4-2,10 11 2 0,6 7 3 0,9 14 2 1,11 10 1 0,43 11-2 1,-4 15 2-4,-3 14 1 3,-2 19 0-1,-1 20 0 2,-6 22 0-3,-2 8-5 2,-1 7 1 0,-14 17 4-1,-10 15 2 2,-8 6 0-3,-12 10-2 1,-21 5 3 1,-18-2 0-1,-21 5 1 2,-20-5 0-2,-25-5 0 0,-26-3 2 1,-24-11 8 0,-21-10 3-2,-20-11-6 4,-16-8-2-4,-14-2-5 1,-19-8-3 1,-11-6-27 0,-12-7-10-2,-27-14-64 11</inkml:trace>
    </iact:actionData>
  </iact:action>
  <iact:action type="add" startTime="31256">
    <iact:property name="dataType"/>
    <iact:actionData xml:id="d25">
      <inkml:trace xmlns:inkml="http://www.w3.org/2003/InkML" xml:id="stk25" contextRef="#ctx0" brushRef="#br0">16498 11382 240 0,'12'-13'90'0,"-9"11"-70"1,0-1-1 4,-3 3-3 3,0 0-17 0,0 0-1-2,0 8-1 3,-3 10-2-3,-3 17 4 3,0 18 0-8,3 18 1 5,-3 14 4 2,0 2 5-2,0-2 4 3,0-1 2-2,0-4-4 2,0-6-1-3,3-8-6 2,0-5-1 0,3-8 3-1,3-3 1 0,0-5-3 2,0-8-3-2,3-5-3 0,0-6 1 1,-3-5-45 0,-3-5-20-1,-3-8-45 7</inkml:trace>
    </iact:actionData>
  </iact:action>
  <iact:action type="add" startTime="31542">
    <iact:property name="dataType"/>
    <iact:actionData xml:id="d26">
      <inkml:trace xmlns:inkml="http://www.w3.org/2003/InkML" xml:id="stk26" contextRef="#ctx0" brushRef="#br0">16066 12121 244 0,'9'10'90'0,"0"1"-70"1,3 7 10 3,-6-7 2 3,3 5-16 2,3 5-3-2,0 3-8 1,0 5-2-1,0 5-1 2,0 6-4-8,2 2 1 4,1 6-1 3,0 7 0-1,3 4 2 1,0-1 0-2,0-3 0 3,0-4 2-1,-1-9-1-1,-2-5-1 0,-3-11 5 2,0-2 4-1,0-8 15-2,3-3 9 1,0-7-2 1,0-9-1 0,3-8-12 0,-1-4-4-2,4-9-10 3,0-8-5-2,6-8-14 0,3-5-2 1,2-2-12 0,1-4-4-1,3-7-24 0,0-13-11 0,-4-11-59 9</inkml:trace>
    </iact:actionData>
  </iact:action>
  <iact:action type="add" startTime="32007">
    <iact:property name="dataType"/>
    <iact:actionData xml:id="d27">
      <inkml:trace xmlns:inkml="http://www.w3.org/2003/InkML" xml:id="stk27" contextRef="#ctx0" brushRef="#br0">15998 10136 244 0,'6'-58'90'0,"-3"42"-70"1,3-2 10 5,-3 15 2 0</inkml:trace>
    </iact:actionData>
  </iact:action>
  <iact:action type="add" startTime="32060">
    <iact:property name="dataType"/>
    <iact:actionData xml:id="d28">
      <inkml:trace xmlns:inkml="http://www.w3.org/2003/InkML" xml:id="stk28" contextRef="#ctx0" brushRef="#br0">16025 10062 419 0,'6'45'2'1,"3"27"-3"-1,0 25 1 1,-4 15 2 3,1 9-1 3,-6 1 2 1,-3-8 2 0,-3-14 4-2,1-10-2 2,2-13 1-1,0-14 1 2,0-12 2-1,3-12-1-1,0-9 1-2,0-9 5 4,3-5 4-1,3-8-8 0,2-6-2-1,1-4-2 1,0-6 0-1,3-3-4 0,3-5-1 2,3-2-1-1,3-4-2-3,3-1-2 2,2-1 1 1,4 3-1 0,0 2 0 0,3 6 0-1,2 8 0 1,4 7 0 0,3 11 0 0,5 6 0-1,-2 5-2-1,-3 8 0 3,-10 7 0-2,-8 4 0 1,-12-1 3-1,-15 0-2 1,-12-2 1-1,-11 0 4 1,-13-9 1-1,-9-7-4 2,-8-5-1-3,2-9 1 1,0-7 0 0,7-6-24 2,2-5-8-2,7-5-73 8,5-11-69-7,15-5 58 0</inkml:trace>
    </iact:actionData>
  </iact:action>
  <iact:action type="add" startTime="32893">
    <iact:property name="dataType"/>
    <iact:actionData xml:id="d29">
      <inkml:trace xmlns:inkml="http://www.w3.org/2003/InkML" xml:id="stk29" contextRef="#ctx0" brushRef="#br0">18912 14277 184 0,'12'-3'71'1,"-6"3"-55"0,0 0 6 4,0 0 2 3,-3 0-15-1,3 0-5 0,0 0 6 1,0 0 5-1,2 0-7 2,4 0 7-8,3 0 2 5,6 3-3 1,6 0 2 0,6-1-5 1,2 4 1-1,10-1 4 1,12-3 4-1,5-2 3 0,10 0 1 2,5 0 0-1,9-2 2-1,9-6-3 0,4 0-2 2,-4 0-9-3,0-3-5 1,-23 3-4 1,32-2 0 0,-6 2-4-1,-6 0 0 0,-11 0 1 1,-4 3 0-1,-8-1-3 1,-7 4 0-1,-8-3-3 2,-7 2-1-2,-8 0-18 0,-6 3-7 1,-7-2-18-1,-8 2-7 0,-15-11-163 17,-15-10 83-17</inkml:trace>
    </iact:actionData>
  </iact:action>
  <iact:action type="add" startTime="33283">
    <iact:property name="dataType"/>
    <iact:actionData xml:id="d30">
      <inkml:trace xmlns:inkml="http://www.w3.org/2003/InkML" xml:id="stk30" contextRef="#ctx0" brushRef="#br0">20248 13666 244 0,'3'2'93'1,"3"1"-72"0,3 2 3 3,0 3-3 3,3 0-11 2,9 5-3-4,6 3-7 4,5 3 0-2,7 2 0 1,0 3 0-7,3 0 2 7,5 2-1-2,1 1 2 1,-1 2 0 1,-2 0 1-1,-3-3-2 0,-10 1 1 1,-8-4-4 0,-6 1 0 0,-9 3-4 0,-12 2 1-1,-6 3 2 4,-9 2 3-6,-3-2-2 3,-2-1-2-2,-1 1 4 3,0 0 1-2,3 0-3 1,0-1 1-1,1-1-5 0,2-7-1 3,3-1-48-5,3-7-19 2,0-4-25 7</inkml:trace>
    </iact:actionData>
  </iact:action>
  <iact:action type="add" startTime="33733">
    <iact:property name="dataType"/>
    <iact:actionData xml:id="d31">
      <inkml:trace xmlns:inkml="http://www.w3.org/2003/InkML" xml:id="stk31" contextRef="#ctx0" brushRef="#br0">20612 12814 292 0,'3'-8'110'0,"-3"10"-86"1,3-2 5 4,-3 0-3 3,5 0-17 0,1 0-5-2,6-2 0 3,6-1-1-2,6 1-1 1,3-1 1-7,6-2 0 6,5 2 1 0,4-2 2-1,3-1-3 3,2 1-2-3,7 2 2 3,2 1 0-2,7-1-1 1,-1-2-2-2,4 2 1 4,-4 1-1-4,-5 2 0 4,-1 0 0-5,-5 0-3 2,-6 2 2 1,-7 1-1 1,-5 2 0-4,-6-2 2 4,-6-1 0-1,-3-2-3 0,-6 3 0 0,-4 0-1-2,-2-1 0 1,-3 6 0 1,-6 0 3-2,-6 8-2 2,-8 3 1 0,-7-1 2 0,-3 1 0-1,-9 5-3 1,-5 2 2-1,-10 8 1 3,-11 11 0-5,-4 8 0 2,-5 5 0 1,-1-2 0 0,-5-3 2-2,2 0-3 3,7-6 0-2,2-4 1 1,10-6 2 0,5-5-1-1,10-9 2 0,8-4-2 2,6-3-1-3,6-6 12 2,6-2 4 0,6-5 0-1,9-6 3 0,12-2-8 2,12-6-2-2,12-2-5 1,8 0-1-1,10 5-3-1,6 3-3 2,8 5 4 0,9 5 1-1,7 11-3 1,2 8 1 0,-3 5 0-1,1 5 2 1,-1 1 5 0,-3-1 4-1,-2-2-6 1,-7-3-1-2,-8-3-2 2,-7-4 1 0,-2-1-4-1,-9-5-2 0,-7-3-23 2,-2-5-10-3,-9 0-76 4,-27-8-85 11</inkml:trace>
    </iact:actionData>
  </iact:action>
  <iact:action type="add" startTime="34892">
    <iact:property name="dataType"/>
    <iact:actionData xml:id="d32">
      <inkml:trace xmlns:inkml="http://www.w3.org/2003/InkML" xml:id="stk32" contextRef="#ctx0" brushRef="#br0">17055 15470 44 0,'-122'0'19'1,"68"-13"-15"0,-35-16 15 0,47 10 7 11,-15-12 6-11,-5-12 5 14,-4-2 4-14,1-5 2 13,-1-8-4-13,10-16 1 0,5-16-22 13,13-11-2-13,11-18 1 0,18-16-3 13,21-18 0-13,21-11 0 14,20-6 4-9,22-10-6-5,23 14 1 13,9 7-8-13,18 16-3 14,15 24-15-14,12 34-4 14,8 35-4-14,4 40-1 13,-6 39 8-13,-3 50 6 14,-10 48 3-14,-17 64 3 13,-17 36 3-7,-34 24 2-6,-29-4-1 13,-33-25 1-13,-33-29 2 16,-30-34 2-10,-20-24-1 1,-19-32-1 0,-11-24-6-1,-9-23 1 2,-3-22-5-2,-6-15-1-2,-6-19-4 5,3-14-1-4,2-12-16 3,7-14-8-3,9-5-63 9</inkml:trace>
    </iact:actionData>
  </iact:action>
  <iact:action type="add" startTime="35565">
    <iact:property name="dataType"/>
    <iact:actionData xml:id="d33">
      <inkml:trace xmlns:inkml="http://www.w3.org/2003/InkML" xml:id="stk33" contextRef="#ctx0" brushRef="#br0">17796 13766 372 0,'35'3'140'1,"-32"2"-109"0,-3-5-13 3,-3 0-14 3,-8 3-10 2,-16 2 4-2,-21 3-4 1,-17 0 2 0,-13-3 2-1,-17-2-4-6,-9 0 2 4,-3-6-5 4,3-2 1-2,8-3 6 2,16 2 3-2,14 1 3 2,13 0 2-3,14 2-1 2,9 1 2-1,13-1 0 3,11 6 3-4,14 5-7 1,16 5-2 0,12 11-10 0,15 10-4 1,8 11-2-1,4 5-1 0,-1 0 2 1,-5 1 3 0,-10-6 5-1,-8-3 1 0,-15 0 0 1,-15 1 1-1,-15 2 3 1,-18 5 0-2,-18 3 5 3,-11 2 2-2,-7-2-2 1,1-5-1-1,-1-3 8 2,4-3 2-3,11-10 7 2,9-5 2-1,12-6 17 1,13 0 8-1,16-3-8 1,19 4-1-1,18 1-15 1,26 1-4 0,22 5-16-1,17 3-4 0,21 5-18 1,9 0-7-1,6 3-31 1,3-3-14-1,-7-3-57 1,-2 3-26-1,-6-10 33 8</inkml:trace>
    </iact:actionData>
  </iact:action>
  <iact:action type="add" startTime="40730">
    <iact:property name="dataType"/>
    <iact:actionData xml:id="d34">
      <inkml:trace xmlns:inkml="http://www.w3.org/2003/InkML" xml:id="stk34" contextRef="#ctx0" brushRef="#br0">14766 7334 280 0,'0'0'107'0,"-3"6"-83"1,-9 12-12 4,3 1-10 2,-3 18-8 2,-6 13 2-3,-9 24-1 4,-6 21 4-4,-5 19 0 2,-4 21-17-7,-3 10-8 5,4 9 0 2,-1-1 1 0,6-2 14 0,4 0 6-2,5-5 4 2,6-9 1 0,3-15 2 0,6-16 1-1,3-24 14-1,3-19 8 3,3-15 16-1,6-14 7-2,6-10-17 3,3-11-5-3,6-13-18 2,3-5-8 0,3-6-9-1,6-5-3 0,2-2-4 1,1-3-3-1,6 0 2 1,2-3 0-1,7 0 3 1,6 0 3-1,8 0 2 2,10 1 3-3,8-1 2 2,12 3 2-1,12-1 1 0,15 7 1 1,15 4-3 0,18 6 2-1,18 2-1 1,20 6 0-1,16 2 4 1,11 3 1 0,15 2 1 0,9 1 0-1,12 2 9 0,60 8 6 0,-13 6-10 1,-5 7-5 0,-3 3-9 0,-6-2-2-2,-10 2-4 1,-11-5 2 1,-18-6 5 1,-9-10 4-3,-11-3 3 3,-13-10 1-3,-18-3 4 2,-8-6 5 0,-9-4-7 0,-19 2-3-1,-8-3-5 1,-12-2-1-1,-9 0 4 1,-9 5 1-2,-15-3 2 2,-6-2 2 0,-8-5 6-2,-7-6 2 3,-9-3 4-1,-5-7 1-1,-10-11-4 0,-2-11 1 1,-10-12-11 0,7-14-3-2,-6-19-4 2,-7-13 0 0,-2-7 0-1,-6-14 0 0,-13 2 0 1,-8 14 0-1,-15 6-3 1,-12 12-1 0,-11 14-8 0,-13 18-4 0,-6 13 1-1,-5 17 0-1,-13 15 3 3,-17 16 3-2,-13 11 5 1,-17 7 3-2,-24 3 2 2,-29 1 1-1,-31-4-18 2,-32-5-5-3,-30-10 0 3,-30-5 1-2,-24-6 6 1,-17-8 5-1,-21-5 6 1,-18-3 3-1,-15 0 2 1,-6 3 2-1,-9 5 5 1,6 8 4 1,9 11 5-4,15 8 4 2,17 7 3 2,22 4 3-2,17 7-1 1,30-3 0-1,24 1-8 1,39-3 0-1,24-3-10 1,23 0-2-1,30-8-14 1,27-2-7-2,24-3-79 10,20-5-68-8,24-8 51-1</inkml:trace>
    </iact:actionData>
  </iact:action>
  <iact:action type="add" startTime="53325">
    <iact:property name="dataType"/>
    <iact:actionData xml:id="d35">
      <inkml:trace xmlns:inkml="http://www.w3.org/2003/InkML" xml:id="stk35" contextRef="#ctx0" brushRef="#br0">13492 11163 140 0,'-84'-3'55'1,"28"-2"-43"0,-37-6-6 0,61 9-5 11,-34-4-2-11,-17-2 0 14,-15-5 1-14,-12 0 0 14,-13-3 0-14,-10-2-3 0,-13-6 2 12,-3 3 1-12,-9 2 0 14,-9 1 0-14,-14-1 2 14,-13 3-1-9,-11 3-1-5,-9-3 7 14,-1 8 3-14,-5 3-1 13,6 5 2-13,2 2 3 13,1 4 1-13,9-4-2 14,2 4 2-14,7-1-6 14,2-5-1-14,13-5 2 13,14-1 4-7,12-2 1-6,18 0 3 13,15 1-4-13,15 1 2 0,21 1-9 13,14 0-2-13,16-1-23 14,11 1-8-14,15 2-84 13</inkml:trace>
    </iact:actionData>
  </iact:action>
  <iact:action type="add" startTime="54856">
    <iact:property name="dataType"/>
    <iact:actionData xml:id="d36">
      <inkml:trace xmlns:inkml="http://www.w3.org/2003/InkML" xml:id="stk36" contextRef="#ctx0" brushRef="#br0">20052 11949 228 0,'24'-3'85'1,"-9"0"-66"0,3-5 1 3,-10 6-4 3,7-1-3 2,3-2 5-1,0-6-15-1,0 1-5 0,0-6 0 2,-3-5-2-8,-9-11 0 4,-18-8-8 3,-9-5-3-1,-15 0 6 1,-11 3 4-1,-10 5 2 0,-6 10-1 2,-2 14 3-2,2 10 2 1,4 14 2-2,2 18 1 3,10 27 4-2,8 20 3 1,9 20-6-1,6 17-1 0,7 1 0 1,-1-3 2 0,0 3-1-1,-6 0 0 1,-3-6-1-1,-2-7 2 0,-4-6-3 1,-3-2-2-1,3-11 2 1,4-8 0 0,2-11-1-1,3-10-2-1,3-13-21 3,9-11-11-2,15-42-141 16,18-24 66-14</inkml:trace>
    </iact:actionData>
  </iact:action>
  <iact:action type="add" startTime="55276">
    <iact:property name="dataType"/>
    <iact:actionData xml:id="d37">
      <inkml:trace xmlns:inkml="http://www.w3.org/2003/InkML" xml:id="stk37" contextRef="#ctx0" brushRef="#br0">20001 12647 280 0,'-9'-3'104'1,"1"1"-81"0,-22-1 3 4,15 1-6 1,-6-4-13 3,-12-2-4-1,-5-2-11-2,-7-6-3 1,-6 0 6 2,1 0-20-8,2 0-7 5,3 3-17 2,4 0-5-1,8 2-37 8</inkml:trace>
    </iact:actionData>
  </iact:action>
  <iact:action type="add" startTime="55517">
    <iact:property name="dataType"/>
    <iact:actionData xml:id="d38">
      <inkml:trace xmlns:inkml="http://www.w3.org/2003/InkML" xml:id="stk38" contextRef="#ctx0" brushRef="#br0">20397 12144 260 0,'-24'22'96'1,"7"-7"-75"0,-22 33 1 5,15-19-5 0,-9 16-6 4,-2 19 3-5,-1 18-7 2,3 16-2 1,9 7-3 0,9 20-2-7,10-9 1 5,7-7 1 2,10-9 3 0,9-5-2 0,6-5 0-1,3-10-1 1,6-11-2-2,2-9-26 3,10-7-12-2,14-8-65 7,16-5-48-5,14-19 61-2</inkml:trace>
    </iact:actionData>
  </iact:action>
  <iact:action type="add" startTime="55832">
    <iact:property name="dataType"/>
    <iact:actionData xml:id="d39">
      <inkml:trace xmlns:inkml="http://www.w3.org/2003/InkML" xml:id="stk39" contextRef="#ctx0" brushRef="#br0">22150 12496 324 0,'3'3'123'1,"-9"8"-95"0,1 18-13 4,-1-6-12 2,-3 25-6 1,-3 18 1 0,0 24 2-1,0 21 0 1,3 11 0-1,0 8 2-6,0 5 3 6,0-11 7 1,0-16 4 0,-3-12 3-1,0-14 3-1,4-8-6 3,-4-13 1-2,3-8-8 1,0-8-3-1,3-8-1 0,0-6-1 1,0-7-7-1,3-3 0 1,0-5-26 1,0-3-8-3,0-2-30 1,3-3-10 1,9 0-54 7</inkml:trace>
    </iact:actionData>
  </iact:action>
  <iact:action type="add" startTime="64120">
    <iact:property name="dataType"/>
    <iact:actionData xml:id="d40">
      <inkml:trace xmlns:inkml="http://www.w3.org/2003/InkML" xml:id="stk40" contextRef="#ctx0" brushRef="#br0">3925 12271 236 0,'0'3'88'1,"3"0"-69"0,-6-3-9 2,6 5-10 5,-3 6-6 0,0 4 4 0,-3 9 1-1,3 3 1 0,-9 4 0 1,3 6 0-7,0 3 0 6,0 5 0 0,3 5 0 0,-9 1-3 1,3 4 2 0,0 1-1 0,1 5 0-2,5 0 4 2,0 2 3 0,0 1-2 1,3 2 0-3,-3-3-1 2,3 1-2-2,-9-1 3 2,0-2 0 0,0 0-1 0,-3-3-2-1,0-2 5 0,-3-1 1 0,0-2 0 3,-6-5-1-4,4-6-6 2,-1-2 1-1,3-8 2 1,-6-6 1-2,6-2 3 3,3-6 1-2,0-2-6 1,3-5-2 0,6-1 2-1,-3-2 1-1,6 0 2 2,6 3 0-1,0 5 0 2,9 8 2-2,0 5-5 0,3 5-1 0,0 0 0 1,-9 6 2-1,3 2-6 2,-9 6 1-3,-3 5 3 2,-3 3 2 0,-9 7 2-1,-3 3 0 1,0 0 2-1,-3 0 3 1,6 1 0-1,-6 7 0 1,6-3 1 0,3-2 1-2,7-3 1 2,-4-5 2-1,3-6-7 2,3-4-2-2,0-1-3 0,-6-8-2 1,0-5-39-1,-3-5-16 1</inkml:trace>
    </iact:actionData>
  </iact:action>
  <iact:action type="add" startTime="70953">
    <iact:property name="dataType"/>
    <iact:actionData xml:id="d41">
      <inkml:trace xmlns:inkml="http://www.w3.org/2003/InkML" xml:id="stk41" contextRef="#ctx0" brushRef="#br0">21951 12406 420 0,'0'-5'0'1,"3"0"-3"3,0 2 0 2,3 0-3 2,3 1-1-1,3 2 1 2,3 0 4-3,0 5 1 3,2 3 1-8,4 0 0 5,0 3-3 2,3 4 2-2,0 9 1 2,-3 11 0 0,-1 18 0-1,-2 10 0 2,-6 8-3-3,-6 6 2 2,-6 11 1 1,-6-4 2-1,-6 1-1-2,0-3-1 2,-3 0-2 0,-2 8 1-1,-4-3 3 2,-3 3 1-4,0-5 10 5,-3-11 6-5,-5-5-1 5,-7-1-1-4,-6-7-7 2,-2-5-2-1,-1-8-2 1,3-6-1-1,1-5-1 1,2-5 2 0,6-3 3-1,7-5 2 1,5-6-5-1,6-5-2 0,3-2 2 1,3-3 1-1,6-3 3 0,3-5 4 0,3-5-8 1,9-6-1-1,6-5-10 2,6-5-2-3,6-5 4 1,5-3 1 1,7-6 2 0,3 1 0-1,2-3 0 1,4-3 2-1,6-8-1 1,8-4-1-1,1-9-6 1,2-5-1-2,-2 2 3 3,-4-2 2-3,-5-8-3 2,-7-13 1-1,-14-9-5 2,-12-10 1-2,-12 1-7 0,-15-1-3 1,-6 5-1 1,-6 14-1-3,-3 13 8 2,0 10 5-1,4 11-2 1,-1 11-1-1,3 8 7 1,3 7 6-1,3 6-6 1,0 8-2-1,3 8-26 0,0 10-12 1,3 11-58 7</inkml:trace>
    </iact:actionData>
  </iact:action>
  <iact:action type="add" startTime="72001">
    <iact:property name="dataType"/>
    <iact:actionData xml:id="d42">
      <inkml:trace xmlns:inkml="http://www.w3.org/2003/InkML" xml:id="stk42" contextRef="#ctx0" brushRef="#br0">20359 12121 228 0,'14'-22'85'1,"-5"20"-66"0,3-6 5 3,-6 5-1 3,0 1-18 1,0-1-2 0,-6 3-7-1,0 0 0 1,-3 5 2 0,-9 8-4-7,-6 19 2 5,-11 18 0 2,-7 17-1-1,0 17 6 0,0 17 1 1,4 5 6-1,8-1 3 0,6 4 2 3,6-1 3-2,6-7-1-3,6-11 1 2,6-8 0 1,6-5 0 0,3-6-6-1,3-7-2 1,3-9-6-1,-1-5-2 0,-2-7 0 2,-3-6 0-2,0-8-5 3,-3-5-1-5,-3-6 0 2,-3-5 2 0,-3-5 2 2,-3-8 1-2,-6-8 3 1,-3-10 3-1,-6-9 2 1,0-4 3 0,3-9-1-1,0 0 0-1,6-7 10 3,6-11 7-2,6-14 2 1,6-7 1-2,3-6-16 3,3 0-6-2,3-2-11 1,3 2-3-2,0 9-18 5,11 7-7-6,7 13-36 3,26 6-16-1,28 5-51 8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4:06:36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9">
    <iact:property name="dataType"/>
    <iact:actionData xml:id="d0">
      <inkml:trace xmlns:inkml="http://www.w3.org/2003/InkML" xml:id="stk0" contextRef="#ctx0" brushRef="#br0">1094 10835 308 0,'87'-24'0'0,"35"-13"-5"6,-51 21-1 0,30-3-6 2,30 1 0 0,30 2-1 1,12 5 3-2,11 1 6 1,10 10 2-7,5 3 2 3,3 10 0 5,1 11 0-2,-1 18 2 0,1 16 1 1,-4 11 1-1,-2 13 2 1,-16 8-1 0,-8 10 0-2,-12 6-3 2,-13 3 1 0,-11 12 0-1,-15 1 3 1,-18-3-1-1,-17 6 0 1,-22-4-1 0,-14-2 0-1,-15-5 2 0,-19 3 1 2,-17-6-1-2,-11-6-1 0,-19-4 1 1,-18 2 1-1,-14 3 1 0,-16-3 0 1,-17-5-2 0,-21-5 1-1,-15-3 0 1,-18-8 1-1,-9-6-4 1,-23-9-3-1,-16-9-3 1,-8-8-1-1,-9-10-5 0,-7-11 0 1,-5-13-5-1,-6-14 1 1,6-10 4 0,-3-15 2 0,14-17 6-1,-35-21 2-1,33-10 13 2,18-19 5-1,35-21-2 2,21-11 2-3,24-10 2 3,27-11 3-2,23-13-2 1,24-11 0-1,19-5-12 1,32-16-7-1,17 8-9-1,37-2-5 2,14 10-16 1,42 21-9-2,27 13-34 1,48 27-16-2,26 29-15 10</inkml:trace>
    </iact:actionData>
  </iact:action>
  <iact:action type="add" startTime="2224">
    <iact:property name="dataType"/>
    <iact:actionData xml:id="d1">
      <inkml:trace xmlns:inkml="http://www.w3.org/2003/InkML" xml:id="stk1" contextRef="#ctx0" brushRef="#br0">9699 11792 36 0,'54'-18'16'1,"-33"15"-12"0</inkml:trace>
    </iact:actionData>
  </iact:action>
  <iact:action type="add" startTime="2300">
    <iact:property name="dataType"/>
    <iact:actionData xml:id="d2">
      <inkml:trace xmlns:inkml="http://www.w3.org/2003/InkML" xml:id="stk2" contextRef="#ctx0" brushRef="#br0">9848 11771 96 0,'-3'3'38'1,"3"2"-29"-1,-6 3 10 4,3-3 3 3,-6 3-8 2,-5 6-1-2,-7 4-1 1,-6 11 0-1,-12 6-4 0,-8 2 0 0,-16 8-5 2,-17 8 0-8,-12 7 3 3,-22 1-3 6,-14 5-2-3,-9 1 0 1,-14 4-1-1,-16-5-5 0,-18-2-1 1,-8-9-2 1,-9-10 0-4,-7-10 5 4,-5-12 1-3,6-9 6 3,-1-9 2-2,1-8 2 1,5-5 2-1,7-7 6 1,5-9 4-1,7-5-4 1,2-3-1-2,16-5-3 3,14-6 0-2,12-4-2 0,15-9 1 0,21-2-2 1,9-5 2-1,23 4 0 2,16-1 1-3,17-4-6 3,15-7-4-3,21-6-4 2,21-8 1-1,24-7-1 2,23-12 0-3,27-1-3 3,18-1-1-2,21-5 0 0,21 5 2 1,54-11 2-1,17 19 1 1,9 24 3 0,18 19 1-2,12 20-4 2,9 17 1 0,12 10 0 0,5 16 0-1,-2 13-7 1,0 13 0-2,-12 11-2 4,-9 16 1-4,-24 5 7 2,-12 14 2-1,-24 18 1 1,-23 13 1-1,-24 8 0 1,-24 8 3-1,-24-5 1 1,-33-17 3-2,-26-7-1 3,-25-10 0-2,-20-9-5 1,-20-13-1-2,-16-10-12 3,-12-14-7-2,-6-8-53 1,-14-12-22-1,5-25 0 8</inkml:trace>
    </iact:actionData>
  </iact:action>
  <iact:action type="add" startTime="4521">
    <iact:property name="dataType"/>
    <iact:actionData xml:id="d3">
      <inkml:trace xmlns:inkml="http://www.w3.org/2003/InkML" xml:id="stk3" contextRef="#ctx0" brushRef="#br0">5931 10541 108 0,'-36'34'44'1,"13"-4"-35"-1,-13-4 12 4,18-15 1 4,-9 2-10 0,-11 3-2 0,-13-3-4 0,-9-3 1-2,-5-4-4 3,-12-4 3-8,-4-7 0 4,4-11 6 4,5-8 3-2,7-5 3 1,2-13 1-2,10-11 1 3,5-8 2-2,7-5-3 1,5-11 0-2,6-7-6 3,9-4-3-2,9 1-1 0,9-6 1 1,12 3 6 0,12-5 2-1,6 5-5 1,18 8 0 0,8-2-10-1,16 7-4 0,11 8-7 1,9 8 0-1,6 14 2 1,10 10 1-1,-1 10-2 1,0 14 0-1,0 8 1 1,-3 15 4 1,-2 14 1-3,-4 10 1 0,-9 19-5 3,-5 19 1-3,-10 12 4 3,-9 6 4-2,-11 6 1 1,-12 4 0-1,-15 1 1 2,-15-6 1-3,-12-2-1 3,-6-6-1-3,-21 16-3 1,-6-13 1 2,-6-11 4-3,-2-12 6 2,-1-15-1 0,3-7 1-1,7-10-7 1,2-6-2 1,9-8-2-3,6-5-2 1,9 0-83 1,30 8-36-1,30-6-7 8</inkml:trace>
    </iact:actionData>
  </iact:action>
  <iact:action type="add" startTime="6366">
    <iact:property name="dataType"/>
    <iact:actionData xml:id="d4">
      <inkml:trace xmlns:inkml="http://www.w3.org/2003/InkML" xml:id="stk4" contextRef="#ctx0" brushRef="#br0">23541 9091 220 0,'2'-13'82'1,"-4"10"-64"0,-7-2-4 4,6 2-8 1,-6 1-6 3,-9-1 0-1,-3-2 0-1,-9 2 0 0,-6-2 0 2,-8-1-3-8,-13 4 2 5,-8 2 1 1,-13 2 2 2,-8 1-1-2,-15 0-1 1,-18-1-2 0,-21-2 1-1,-15-2 1 1,-17-9 2-1,-16-2-1 1,-14-3-1-1,-16 0 1 1,1 0-1-1,-9 8 0 2,-3 0 2-3,-7 6-1 2,-5-3 2-1,-15 2-2 1,-15-2 2-1,-8-3-2 1,-13 0 2-1,-3 0-2 1,1-3-1 1,-7 1 1-3,0 4 1 2,4 1-1-1,-7 5-1 0,3 3 1 1,-8-1-1-1,-4 4 0 1,-11-1 0-1,-9 0 0 3,-1-2 0-5,-8 2 0 5,-3 0 0-5,-1 1-3 3,1-4 2 0,-3 4 5-1,-9-1 2 0,-75 0 0 1,12 1 1-1,4-6-4 2,-4 0-2-1,-9 0 0-2,-2-3-1 2,-7 3 0-2,-2 0 2 2,-13 0-1 1,-5-3-1-2,-13 3 3 0,-5 3 0 1,-3-3 5-1,-9 5 3-1,6 0-2 3,2 3 0-3,-2 3-1 2,12 0 2-1,0 2-3 1,5 0-2-1,4-2 0 2,17-1-1-3,25 1 9 1,14-1 6 3,18-2 1-4,24 3 0 0,20-1-2 3,25 6-1-1,17-5-12-1,24-1-2 0,24-2-16 1,33 0-7-1,36-2-14 1,32-6-6-1,39 0-14 2,32-6-6-3,34-4-55 9</inkml:trace>
    </iact:actionData>
  </iact:action>
  <iact:action type="add" startTime="7419">
    <iact:property name="dataType"/>
    <iact:actionData xml:id="d5">
      <inkml:trace xmlns:inkml="http://www.w3.org/2003/InkML" xml:id="stk5" contextRef="#ctx0" brushRef="#br0">21415 9194 332 0,'9'-5'123'1,"-12"2"-95"0,-3-5-8 3,3 3-11 3,-6-8-12 0,-3-14 0 1,-5-10-5 0,-4-8-2-2,-3-8 5 3,3-7-9-8,-3-14 0 5,3-8 7 2,4-6 3 0,2-10 4-1,0-13 2-1,3-3 12 3,0-13 8-2,6-21-5 1,3-8 1-2,0-24-11 3,0-16-2-2,3-21-3 0,0-21-2 0,3-13 1 2,6-22-1-2,3-7-3 1,0 5 2-1,6-8 1 1,-3 29 2 0,-1 0-3-1,-5 26-2 0,-3 17 2 1,-6 23 2 0,-3 26-2-1,-3 30 0 0,-3 16 1 1,-2 26 2-2,-1 18-6 2,-6 25-1 0,-6 20-3 0,0 27 0-1,-6 21 2 1,4 35 2-1,-4 26 4 3,-6 8 2-5,-3 18 0 3,-2 1 1-1,-1-1-2 1,3-15 2 0,-2 13-2 0,11-16 2-1,6-19 0 0,12-18 3 1,3-16-5-1,12-18-3 0,9-30-43 1,12-39-18-1</inkml:trace>
    </iact:actionData>
  </iact:action>
  <iact:action type="add" startTime="7898">
    <iact:property name="dataType"/>
    <iact:actionData xml:id="d6">
      <inkml:trace xmlns:inkml="http://www.w3.org/2003/InkML" xml:id="stk6" contextRef="#ctx0" brushRef="#br0">21165 3786 324 0,'36'-8'123'1,"-21"16"-95"0,15 11-6 4,-13-6-10 1,10 16-4 2,12 13 3-1,6 22 11 1,8 13 6 0,10 15-14-1,8-2 1-6,6 16-1 6,1 0-7 0,5 5-2 3,4-5-8-3,5 8 0 0,-3-1-39 1,0 9-16-1,13 8-103 6</inkml:trace>
    </iact:actionData>
  </iact:action>
  <iact:action type="add" startTime="11247">
    <iact:property name="dataType"/>
    <iact:actionData xml:id="d7">
      <inkml:trace xmlns:inkml="http://www.w3.org/2003/InkML" xml:id="stk7" contextRef="#ctx0" brushRef="#br0">5782 11576 92 0,'48'-40'35'1,"-27"13"-27"0,20-10 0 2,-20 21-2 4,9-5 2 2,12-5 5-2,5-6 8 0,1 0 7 0,9 1-4 1,5 1 0-1,7 1-9 1,5 3-4 1,9-3-6-2,7-3 1-6,5 0 3 5,9-2-1 1,6-3 1 2,12 2-5-1,15 4-3-2,3 2 0 1,3 5-1 0,6 3 0 2,3 5 0-3,2 5-3 2,-5 6 2 0,0 5-1 0,0 8 0 0,3 2 2-2,-1 9 0 4,4-6 2-4,0 3 1 0,0 3-6 2,-3 4 0 0,-4 4-6-1,1 2 1 1,-12 8-5 0,-12 8 1-1,-9 13 6 1,-12 11 5-1,-17 5 0 1,-16 11 0-1,-11 13 3 0,-22 10 1 0,-14 1-1 1,-15 2-2-1,-15-3 3 2,-18-7 0-1,-11-11-1-2,-19-14 1 4,-23 9-2-4,-19-16 2 0,-8-11-2 2,-15-5-1 0,-12-5 3 0,-9-3 0-1,-14-3-4 0,-7-5 1 1,-6-3-16 0,-11-5-6-1,-4-5-25 8,0-13-40-8,1-24 13 1</inkml:trace>
    </iact:actionData>
  </iact:action>
  <iact:action type="add" startTime="13003">
    <iact:property name="dataType"/>
    <iact:actionData xml:id="d8">
      <inkml:trace xmlns:inkml="http://www.w3.org/2003/InkML" xml:id="stk8" contextRef="#ctx0" brushRef="#br0">7863 11713 72 0,'0'0'30'0,"0"0"-24"0,0-3-31 6,0 3-18 1</inkml:trace>
    </iact:actionData>
  </iact:action>
  <iact:action type="add" startTime="13424">
    <iact:property name="dataType"/>
    <iact:actionData xml:id="d9">
      <inkml:trace xmlns:inkml="http://www.w3.org/2003/InkML" xml:id="stk9" contextRef="#ctx0" brushRef="#br0">8021 12237 116 0,'0'0'44'1,"3"0"-35"-1,-3 3-2 5,0-3-1 1,0 0-5 3,0 0-1-1,3 2 1 0,0 4 1-1,0-1-3 1,3 0 0-2,-3 0 10 3,0 1 5-2,0-1-6 0,-1-2-4 0,1 2-3 1,0 0-1-1,0 1-29 1,3-1-10-1,0 0-14 1,3 6-3 0</inkml:trace>
    </iact:actionData>
  </iact:action>
  <iact:action type="add" startTime="14640">
    <iact:property name="dataType"/>
    <iact:actionData xml:id="d10">
      <inkml:trace xmlns:inkml="http://www.w3.org/2003/InkML" xml:id="stk10" contextRef="#ctx0" brushRef="#br0">12685 14097 116 0,'21'-3'46'0,"-15"3"-35"0,-3 0-54 5,0-2-25 2</inkml:trace>
    </iact:actionData>
  </iact:action>
  <iact:action type="add" startTime="15045">
    <iact:property name="dataType"/>
    <iact:actionData xml:id="d11">
      <inkml:trace xmlns:inkml="http://www.w3.org/2003/InkML" xml:id="stk11" contextRef="#ctx0" brushRef="#br0">12896 12277 64 0,'-68'13'27'1,"29"-5"-21"0,-23-6 3 4,32-2 2 1,-15-5-7 4,-8-5-2-4,-7-9 1 1,-2-10 0 0,2-8 14 1,4-5 8-1,5-9 8 3,3-10 4-3,10-10 0 0,11-3-1-1,12-5-6 3,15-1-4-2,15-4-14 2,15-6-5-8,8 2-1 4,13 6-3 2,8-5 0 1,4 5-1-1,11 0-2 1,-2 5-4 0,2 14 0-1,4 10 0 0,2 13 2 2,3 24-4-2,1 27 2-1,-4 31 0 3,-3 22-1-3,-8 34 1 3,-10 23 3-2,-8 22 0 1,-15 11 1-2,-15-9 0 2,-13-2 0 0,-8-8 0 0,-8-19 0-2,-10-18 4 3,-3-16 2-2,-6-10 0 1,-6-17 1-2,4-10 0 3,-1-8 1-2,3-8-4 1,3-7-1 1,3-7-6-3,3-4-2 1,1 0-51 1,8-9-20-1,18-4-19 8</inkml:trace>
    </iact:actionData>
  </iact:action>
  <iact:action type="add" startTime="16351">
    <iact:property name="dataType"/>
    <iact:actionData xml:id="d12">
      <inkml:trace xmlns:inkml="http://www.w3.org/2003/InkML" xml:id="stk12" contextRef="#ctx0" brushRef="#br0">17263 12875 132 0,'107'26'52'1,"-59"-7"-41"0,32 12 9 3,-41-7 2 3,14 21-2 0,7 21 0 2,5 16-6-2,4 27-4 0,-7 15-5 2,-8 8 3-9,-15 11 4 7,-16-2-2 0,-17-17 0 0,-15-8-6 1,-14-7-1-1,-19-14 1 2,-21-10 2-3,-26-9-3 3,-18-9-2-2,-24-9-9 1,-12-11-5-1,-12-10-18 0,-2-15-7 1,8-22-5 6,9-24-1-5,12-29 27-2,12-16 40 0,15-16 22 0,23-7 10 1,28-9 1-1,23-7-15 1,24-9-5-1,24-10-21 1,17 8-20-7,16-2-7 6,23 7-39 0,13 8-17-1,-1 13-35 10</inkml:trace>
    </iact:actionData>
  </iact:action>
  <iact:action type="add" startTime="16861">
    <iact:property name="dataType"/>
    <iact:actionData xml:id="d13">
      <inkml:trace xmlns:inkml="http://www.w3.org/2003/InkML" xml:id="stk13" contextRef="#ctx0" brushRef="#br0">17346 12266 132 0,'-12'27'49'1,"-5"-4"-38"0,-22 6 6 12,18-15-1-12,-15 2-5 14,-5-6-1-14,-7-5-6 13,-3-7-1-7,-2-11-1-6,-1-19 5 0,1-18 3 12,5-6 1-12,9-8 3 14,10-7 13-14,14-14 4 14,18-7 0-14,20-1 1 0,16-2-12 14,21-3-2-14,14 0-8 14,9 13-2-14,1 19 2 13,5 11 4-9,-6 18-10-4,-5 16-2 13,-4 26-7-13,-5 35 1 14,-10 28 0-14,-11 28-1 14,-18 20 1-14,-21-5 3 13,-18 6 0-13,-15-4 1 14,-12-15-5-14,-6-10-1 14,1-17-13-9,-1-13-3-5,6-13-37 13,7-10-16-13,2-17-25 14</inkml:trace>
    </iact:actionData>
  </iact:action>
  <iact:action type="add" startTime="18213">
    <iact:property name="dataType"/>
    <iact:actionData xml:id="d14">
      <inkml:trace xmlns:inkml="http://www.w3.org/2003/InkML" xml:id="stk14" contextRef="#ctx0" brushRef="#br0">6134 10605 36 0,'-15'10'13'1,"3"1"-10"0,-12 5 11 2,12-9 3 6,-6 7-3-2,-12 4 2 0,-11 3 6 2,-10 3 6-4,-20 3-9 4,-7-4-1-2,-11-7-6 2,-6-5-2-3,-6-6 7 3,-1-10 4-2,4-8-11 1,3-8 12-7,3-6 7 6,5-13-2 0,13-13-1 0,2-13-3 1,22-8 0-1,5-16-4 1,15-13-2-1,13-8-9 0,14-11-5 1,17-10-7-1,16 2 0 1,15 14 0-1,11 13 2 2,16 13-1-3,8 21-1 1,18 19-2 2,10 23 1-2,11 19 3 0,3 11 1 0,-9 21-2 2,-3 23 2-2,-9 25-1 1,-12 7-2-2,-11 3 3 3,-13 13 0-2,-17 1 1 0,-12-6 0 1,-9-6-3 0,-13-7 2-1,-8-8 5 0,-6-8 2 1,-3-8 6 0,0-8 3 0,-3 0-4-2,0-11 5 10,4-8-2-9,-1-7 3 1,0-3 2-1,3-6-4 1,0-2-1-2,0-2-8 2,0-6-2-1,0 0 0 4,0 0 0-6,0 0 0 2,0 0 2 1,0 0-1 0,0 0 2-1,6 2-4 1,-1-2 0-1,-5 0 1 0,0 0 0 2,0 0 0-2,0 0 2-1,0 0-1 3,0 0 2-3,0 0-6 2,0 0-1-1,0 0 2 2,0 0 3-2,0 0-2 1,0 0 0-1,0 0-3 3,0 0-1-5,3-2-10 3,-3-4-5-1,3 1-63 0,3 0-27 1,9-11-43 7</inkml:trace>
    </iact:actionData>
  </iact:action>
  <iact:action type="add" startTime="23573">
    <iact:property name="dataType"/>
    <iact:actionData xml:id="d15">
      <inkml:trace xmlns:inkml="http://www.w3.org/2003/InkML" xml:id="stk15" contextRef="#ctx0" brushRef="#br0">4964 8678 436 0,'0'64'0'1,"0"31"-3"4,0-39 2 3,-6 26 3-2,-3 16 1 3,-3 26-1-2,-3 8-2 2,0 14 1-2,6 15 7-6,-6 1 5 5,9 4 2 2,-2-2 1-2,5-18 0 2,0-17 0 0,3-10-2 0,0-23-1-1,0-20 4 0,3-15 3 1,0-13-8 0,0-11-2 0,2-11-13-1,-5-4-5 0,6-7-3 1,0-4 1-1,3-6 6 0,-6-2 4 0,3-3 1 1,0-3-1 0,0-2-6 0,3-3-1-1,-6 0 3 2,3-2 4-3,0-1 1 1,0 0 2 1,3 1-4 0,0-1 0-1,6 1-6 0,3 2 0 1,11 0-4 0,7 0 0 0,18-3 1-1,14 3 4 0,12 0 3 0,13 0 2 1,8-5 3 0,3 0 3-1,3 0-4 1,3 2-1-1,3-2-2 1,1 5-2-1,-10 3-6 2,-9 2-2-3,-6-2 5 1,-11 0 3 0,-13-3 5 2,-8 0 4-2,-13-6 7 0,-5-1 4 1,-3-9 1 0,-6-8 1 0,-4-16-3-1,-2-10-1-1,-3-11-8 3,-3-10-2-2,-3-19 0 0,-6-5 0 1,-9-6-5 0,-6-15 1-1,-9 0-2 1,-3 10-2-2,-6 8 0 5,0 6 0-6,-2 15 0 2,-1 11 3 1,0 13 0-1,0 13 1 2,0 14-5-2,1 10 1 0,-4 11 0 1,-6 10-1 0,-9 9 1-1,-8 1 0 0,-13 4 5 2,-8-3 1-3,-12-3-3 2,-13-7-1-2,-8-6 1 3,-9-8 0-2,-6-5 1 1,0-3 2-1,6 3-1 3,0 0-1-5,12 2 1 2,9 6 1 1,14 2-1 0,16 3 2-1,14 0-4 0,6 3 0 1,13 2-17 0,8 1-8 0</inkml:trace>
    </iact:actionData>
  </iact:action>
  <iact:action type="add" startTime="26203">
    <iact:property name="dataType"/>
    <iact:actionData xml:id="d16">
      <inkml:trace xmlns:inkml="http://www.w3.org/2003/InkML" xml:id="stk16" contextRef="#ctx0" brushRef="#br0">21201 11123 220 0,'-39'8'0'1,"-26"-5"-3"1,32-3 2 4,-18 0 1 2,-17-3 0-1,-15-5 0 1,-13-2 2 0,-14-6-1 0,-15 0-3-7,-12-3 1 5,-17 1 1 3,-7 2 0-2,-12-3 0 0,-11 1 0 0,-19-1 0 1,-14-5 2-2,-18-5-3 3,-12-2 0-2,-18-4 3 0,-15 3 1 1,-9-2-1 0,-5 2-2-1,-10 9-2 2,-3 1-1-3,1 9 4 1,-7 5 1 2,-2 3 2-2,-1 2 0 0,-11 3 0 1,-7 6 0-1,-5-4 0 2,0 1 0-3,-7-3-5 3,-11 2-1-3,0-2 1 2,-6 0 0-2,6-2 3 2,-6 4 1-1,2 4-4 2,-2 4 1-3,3-2 0 3,-9-2 0-2,-3 2 0 1,-12 2 0-1,0 3 0 1,0 3 2-1,-3 0-1 0,9 0 2 0,3 0 2 2,-57-3 2-2,34-5 1 1,20-5 2-1,14-3 4 1,19 2 1-1,6 4-6 1,20 2-3-2,16-1-3 3,17-1-3-2,24-4 1 1,18-7 1-1,21-3-1 1,26-10-1-1,22-9 1 2,17-2 1-3,21-5-3 1,21-19 0 1,15-11-10 0,17-12-5-1,19-6 14 1,17-3 10-1,12-5 12 1,10-13 8-2,11-3-11 3,9-8-4-1,0-5-13-1,6-5-5-1,6 10 0 3,6 5 1-2,-3 6 2 2,6 3 1-3,-1 7 1 3,1 8 0-3,-3 6 0 3,3 5 0-3,-3 8 0 3,6 5 0-3,-6 5 0 2,3 9 0-2,9 7 0 3,-4 6 2-2,10 5-1 1,12-1 2-1,8 12-2 1,13 5-1 1,17 7 1-3,18 4-1 0,22 4 0 3,16 6 2-3,25 3-1 3,15 0 2-2,23-1-2 2,24 1 2-3,22-1-4 2,17-4-2-1,20-4 2 1,19-2 2 0,20 0-2-1,13-2 0 0,5 2 1 1,12 0 2 0,7 5-3-1,11 0 0 0,0 0 1 2,12 1 0-2,0-1 0 1,6-5 0-2,0 0 0 3,8 0 2-2,1-3-3 1,3 1 0-2,-6-4-1 3,-3-1-2-3,0-7 0 2,0-2 3-1,-3-2-2 2,3-1-1-2,-3-2 3 0,-3 3 0 0,-9 4-2 1,-12 1 2 0,0 0-4 0,-15-3 1-2,-8 6 0 2,-16-1 2 1,1 0 1-3,-19 9 1 1,-8 2-3 1,-4 2 0-1,-20 6-7 1,-3-2-2-1,-18 4 2 2,-15-5 4-2,-20 3 3 1,-13-5 2-2,-20-3 1 3,-19 5 0-3,-17 3 2 2,-12 0 3-1,-9 5 2 2,-15 11 1-2,-15 11 0 1,-8 12 2-2,-7 12 1 3,-6 9 3-1,-8 17-1-1,-7 23 2-2,-5 9-2 4,-4 18 2-2,-14 10-6 2,-6-7-1-3,-9 5-4 3,-9-6-3-3,-4-10 0 2,-5-8-1 0,0 3-27 0,0 0-9-1,3 0-61 7,3 10-43-6,3-10 58 0</inkml:trace>
    </iact:actionData>
  </iact:action>
  <iact:action type="add" startTime="27881">
    <iact:property name="dataType"/>
    <iact:actionData xml:id="d17">
      <inkml:trace xmlns:inkml="http://www.w3.org/2003/InkML" xml:id="stk17" contextRef="#ctx0" brushRef="#br0">24136 11549 128 0,'9'-3'49'0,"-12"-2"-38"1,-12 5-18 3,3 5-12 4,-15 6 5 0,-14 8 8-1,-16 10 4 1,-14 10 2-1,-19 6 0 1,-23 3 0 1,-12 0 0-2,-27-3 0 0,-8-11-18 1,-22-16-5-1,-11-15 2 2,-16-16 5-3,1-22 9 3,2-12 6-2,1-9 22 0,6-10 8 0,5-13 12 2,16-9 7-3,8-4-2 1,12-6 2 1,12-5-16 0,21-8-5-1,21 5-15 1,21-3 3-7,20-7 5 4,19-1 0 4,23-2 3-1,18-13-13-1,18-3-3 0,26-8-10 1,22-10-2-1,17 7-7 1,24 1 0-1,24-6 1 1,27 11 2-1,18 13-5 1,17 8-2-1,19 16 7 1,20 18 2-1,6 19 0 2,12 23 0-3,3 20-1 2,9 25 2-1,-3 25 2 1,-6 20-1-1,-9 30 1 1,-12 24 3-1,-20 28 0 1,-13 25 3 0,-20 28 5-1,-24 19 6 0,-27 16-1 1,-24 6 1-1,-21-4-5 0,-26-15-3 1,-27-16 0 0,-24-16-1-1,-24-24 0 2,-30-21 0-2,-20-11-2 0,-22-7 1 0,-26-14-2 1,-12-13 2 0,-15-8-2-1,-14-10-1 1,2-11 5-1,-6-3 1 1,1-5-35 0,2-3-16 0,-3 8-59 5</inkml:trace>
    </iact:actionData>
  </iact:action>
  <iact:action type="add" startTime="35672">
    <iact:property name="dataType"/>
    <iact:actionData xml:id="d18">
      <inkml:trace xmlns:inkml="http://www.w3.org/2003/InkML" xml:id="stk18" contextRef="#ctx0" brushRef="#br0">8527 12033 140 0,'41'-26'55'1,"-5"13"-43"0,21-30-63 3,-22 19-31 3</inkml:trace>
    </iact:actionData>
  </iact:action>
  <iact:action type="add" startTime="35882">
    <iact:property name="dataType"/>
    <iact:actionData xml:id="d19">
      <inkml:trace xmlns:inkml="http://www.w3.org/2003/InkML" xml:id="stk19" contextRef="#ctx0" brushRef="#br0">9164 11218 156 0,'-81'22'57'1,"13"-1"-44"0,-42 10 5 4,56-17 1 2,-29 2-9 2,-21-6-3-2,-24-5-4 1,-9-13 0 0,-12-15-2-1,-6-17 6-6,-3-21 3 3,4-21-1 6,8-16 0-4,9-16 1 3,15-10 1-2,15-11 1 1,17-16 0-2,19-15 5 2,20-12 1-1,22-12-9 0,26 2-5 1,23 0-10 0,31 14-4-1,23 20 1 1,34 19 0-1,31 19 1 2,34 28 0-3,27 35 5 1,14 35 1 1,6 34-3 0,0 31 1-2,-5 46 4 3,-13 31 4-2,-17 40 3 1,-28 19 1 0,-32 15-4 0,-35-7-1-2,-37-1 1 2,-32-25 0-1,-30-12-2 1,-24-8-2 0,-17-12-4-1,-16-19-2 0,-8-19-22 1,-3-13-6 0,-1-24-62 6</inkml:trace>
    </iact:actionData>
  </iact:action>
  <iact:action type="add" startTime="36408">
    <iact:property name="dataType"/>
    <iact:actionData xml:id="d20">
      <inkml:trace xmlns:inkml="http://www.w3.org/2003/InkML" xml:id="stk20" contextRef="#ctx0" brushRef="#br0">12489 9215 216 0,'151'-103'82'0,"-88"56"-64"1,59 2-11 4,-63 31-11 4,22 6-3-2,14 14 4 2,18 18 0-3,9 29 1 1,-3 23 2 2,0 25 0-8,-9 26 0 5,-11 24 4 2,-25 21 2-1,-32-3-5 1,-33 11 0-2,-39-11-14 4,-36-5-7-4,-35-2 6 2,-30-20 3-1,-24-17 4 0,-14-30 3 0,-10-21 8 1,-8-34 7 0,-1-32 17-1,1-32 7 1,14-37 6 0,18-21 2-1,24-26-8 0,24-17-2 0,30-18-3 2,26-21-1-2,27-8-16 1,30-15-8-2,27 12-6 3,30 3 0-2,35 8-10 1,36 34-3-2,47 35-44 3,45 39-19-2,48 51-51 8</inkml:trace>
    </iact:actionData>
  </iact:action>
  <iact:action type="add" startTime="36858">
    <iact:property name="dataType"/>
    <iact:actionData xml:id="d21">
      <inkml:trace xmlns:inkml="http://www.w3.org/2003/InkML" xml:id="stk21" contextRef="#ctx0" brushRef="#br0">17293 9440 272 0,'143'-143'104'0,"-63"75"-81"1,36-22-2 3,-59 63-7 4,17 1-15 0,15 15-4 2,10 27-2-4,2 34 1 0,-3 22 4 3,-6 39-4-8,-17 24 2 5,-28 34 4 1,-32 3 4 1,-39 11 1 0,-38-9 2-1,-39-15-6 1,-33-8-3-1,-30-19-6 1,-12-31 0-2,-8-30 2 2,5-34 3 0,1-31 11 0,20-28 4-1,18-23 23 1,21-26 10-1,21-27-10 1,23-26-3 0,25-30-15-1,29-20-5-1,27-22-32 3,32-11-11-3,31 6-16 3,26 29-6-2,33 37-59 8,30 56-47-7,24 47 61-1</inkml:trace>
    </iact:actionData>
  </iact:action>
  <iact:action type="add" startTime="39937">
    <iact:property name="dataType"/>
    <iact:actionData xml:id="d22">
      <inkml:trace xmlns:inkml="http://www.w3.org/2003/InkML" xml:id="stk22" contextRef="#ctx0" brushRef="#br0">6494 10313 212 0,'-6'6'82'1,"-15"12"-64"0,-18 19-9 0,18-10-7 11,-23 7-4-6,-13 11 3-5,-14 3 0 14,-16-3-1-14,-8-3 1 14,-6-2-12-14,-3-8-3 0,-3-9 7 12,0-7 3-12,2-10 6 14,4-12 3-14,9-12 18 0,9-14 7 13,14-13 9-13,12-19 5 13,16-12-10-7,17-27-3-6,15-24-16 13,15-14-6-13,15-17-9 14,15 9 0-14,11 9 4 14,16 8 5-14,8 21-7 13,7 23-1-13,8 25-6 14,9 31 1-14,12 32-3 14,3 29 2-9,4 22 1-5,-10 25 2 13,-12 12-1-13,-21 4 1 14,-17 3 2-14,-15 6 0 14,-18-3-5-14,-19-5-1 13,-16 2-8-13,-13 3-2 14,-21 2-24-14,-8-2-9 13,-10 0-68-7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4:07:41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24">
    <iact:property name="dataType"/>
    <iact:actionData xml:id="d0">
      <inkml:trace xmlns:inkml="http://www.w3.org/2003/InkML" xml:id="stk0" contextRef="#ctx0" brushRef="#br0">8437 7168 192 0,'-8'-8'71'1,"5"5"-55"0,0 0-7 2,3 1-5 5,0-1-15 0,0 0-5 0,0 1-1 0,3-1 2-2,0 0 9 2,2 1 1-7,4-1 3 6,3 1 4 0,3-1 1 0,6 0 5 1,6 3 3-1,6 0-4 1,11 3-2-1,4 0-2 1,8-1-3 0,7-2-2 0,5 0 1-2,10 0 1 2,8 0 0-1,9 0-3 2,9 0 2-2,7 0 1 1,14 3 0-2,3-3-3 3,6 5 0-2,8 0 2 1,4-2 0-2,3 2 1 3,9 1 0-2,0-1-3 1,-1 6 2-2,4-4-4 3,0 1 1-3,0 0-3 2,-10-2 0-1,-2-4 6 1,-3 4 5 0,0-4-2-1,3 1-1 0,-6-1 0 1,0-2-1 0,-4 0-3-1,-2 0 2 0,-3 3 1 2,-3-3 2-2,27 0-1 1,-12 5 2-2,-6 1 2 2,-3-1 2-1,0 6 1 2,-3 7 2-2,-1-2-3 3,1 3-2-5,-3-4 2 2,0-1 2 1,6-4 0-1,-6-2 2 1,-3 0-4-1,3 0 1 1,0 3-5 0,-6-1-2 0,3 3-3-1,-3 1-1-1,-3-1-3 2,-6-3 1-1,3 1 3 1,3 2 3-1,6 0 0 2,-3 6-1-3,0 0-6 3,3-1-4-2,-6 6-8 3,-2 0-3-5,-4-6 8 2,-3-2 5 1,-6-3 8-1,-9-5 2 1,0-5 2-1,-2-8 0 0,-4-3 6 2,-3-3 4-1,-2-2 6-1,-4-6 4-1,-3-4 5 3,1-7 5-2,-4 1-10 1,-6 0-5-2,-5 0-8 2,-7 0-5 0,-8 0 1-1,-3 0 0 0,-4-3-1 3,-5 0 1-5,0-5-2 3,-4 0 2 0,1-2-2 0,0-1 2-2,-3-5-2 3,-4-3 2-2,-2-5-6 1,-3-2-1 0,-6-3-7-1,-3-3-3-1,-6-11 1 3,-3-2 3-3,-3-5 1 3,-3 2 3-2,-3 11 1 1,0 8 1-1,-3 5-3 1,-6 5 0-1,-6 6-5 2,-9 2-2-8,-6 6-2 11,-11 2 2-4,-13 3 1 0,-8 0 3-1,-16 2 2 1,-11 1-1-1,-9 2 1 1,-9 0 3 0,-12-5 0-1,-12 5 1 0,-9-2 2 1,-12-1 1-1,-12 6-4 1,-11 0-1-2,-13 8 1 4,-14 5 0-4,-9 5-2 2,-16 3 2-1,-14 0 1 2,-18 6 2-3,-9-4-3 2,-14-2 0-2,-13 0 1 3,-6-5 0-2,-5-3 0 1,-1 3 2-1,-5-1-3 0,5 1 0 2,-2 5 1-2,-7 0 0-1,-2-3-3 3,-10-2 2-2,-2 5 3 1,0-5 1-1,-1 0-4 1,13-6 1 0,5 0 0-7,19-4 2 0,20-4-1 12,27 6-1-12,35 0 1 14,25 7-1-14,26 6 2 18,18 11 1-18,24 10-4 13,18 3 1-13,18 13-2 14,11 18-2-14,10 20 3 13,11 7 0-13,7 2 1 0,8 11 0 13,3 6-3-13,4 0 2 14,5-14 3-14,0-10 1 13,6-6 3-7,3-7 1-6,6-12 5 14,3-4 3-14,7-3-13 13,4-8-5-13,16 3-46 14,15 2-17-14,18 6-35 13</inkml:trace>
    </iact:actionData>
  </iact:action>
  <iact:action type="add" startTime="12197">
    <iact:property name="dataType"/>
    <iact:actionData xml:id="d1">
      <inkml:trace xmlns:inkml="http://www.w3.org/2003/InkML" xml:id="stk1" contextRef="#ctx0" brushRef="#br0">10197 8723 8 0,'-99'3'5'1,"52"-3"-4"0,-28-8 11 2,40-3 7 5,-13-7-1 0,-6-11 1-1,-2-11-1 1,-4-5 0-1,1-10-3 1,2-12 1 0,7-7-5 0,8-2-1-1,12-9 0 1,12-10 1-1,18-6 12 1,12 3 7-1,15-2-2 0,12-3 0 1,14-3-11-2,13 3-5 3,14 13-7-1,12 15-10-7,19 20-2 3,11 18 1 5,6 24 3-1,3 23-3-1,-3 30 2 1,-3 21 0-2,-18 8 2 2,-12 10-1 1,-15 16 1-2,-17 0 2 0,-13 6 2 1,-20 0-3-1,-15 2 0 0,-12-5-6 1,-9-6 0 0,-9-12-2 0,-6-12 3-2,-2-7-16 1,-4-8-6 1,3-3-38 8</inkml:trace>
    </iact:actionData>
  </iact:action>
  <iact:action type="add" startTime="12843">
    <iact:property name="dataType"/>
    <iact:actionData xml:id="d2">
      <inkml:trace xmlns:inkml="http://www.w3.org/2003/InkML" xml:id="stk2" contextRef="#ctx0" brushRef="#br0">9833 8446 192 0,'72'-56'74'1,"-27"37"-58"-1,26-2-6 5,-32 16-6 2,17 5-9 2,22 5 1-1,5 14-3-2,12 10 0 3,3 16 4-1,4 26 1-7,-4 19 2 4,-9 19-3 4,-11 10 2-2,-16 5 3 0,-17-5 3-1,-24 3 0 3,-21-8 0-2,-21-8-6 2,-24-11 1-3,-17-5-5 2,-13-16 1-2,-14-11 0 2,-6-15 2-1,-4-16 1 1,1-19 1-1,0-13 11 1,0-16 7 1,-1-13-7-2,4-13-1-1,12-11-6 2,11-6-3-1,16 1-3 1,14 0-1 0,18 0-40-1,18-16-17 1,33-6-13 7</inkml:trace>
    </iact:actionData>
  </iact:action>
  <iact:action type="add" startTime="13368">
    <iact:property name="dataType"/>
    <iact:actionData xml:id="d3">
      <inkml:trace xmlns:inkml="http://www.w3.org/2003/InkML" xml:id="stk3" contextRef="#ctx0" brushRef="#br0">9732 10681 220 0,'36'-87'85'0,"-12"18"-66"1,23-39 8 3,-20 60-2 4,15-21-13 0,8-15-4-1,10-4-10 4,14 6-3-5,16 11 2 3,8 26-25-8,21 21-11 2,9 35 9 6,0 34 6-2,-6 26 15 2,-15 11 8-3,-18 21 12 2,-26 8 5 0,-30 0-5-1,-30 9-4 0,-27-4 0 1,-33-5 2-1,-35-5-4 1,-21-6-3-1,-21-15-10 1,-18-16-3-1,-6-24-1 1,-8-24 2-1,2-21 10 1,12-16 5-1,12-13 15 3,18-16 7-5,15-13 4 3,18-14 3-2,11-7-7 3,22-6-2-2,14-12-21 0,21-7-7 2,24-7-54-2,36-13-23 0,30 10-27 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05:13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70">
    <iact:property name="dataType"/>
    <iact:actionData xml:id="d0">
      <inkml:trace xmlns:inkml="http://www.w3.org/2003/InkML" xml:id="stk0" contextRef="#ctx0" brushRef="#br0">8741 1656 240 0,'0'-8'90'0,"0"3"-70"1,0 5 10 5,0 0-1 1,3-5-15 2,3 2-3-2,3-7-12 0,3 2-1 1,12 2 0 0,8-2-6-7,16 11 1 5,14 8 1 1,13 10 3 1,14 5 0-1,6 6 1 0,4 5 15 3,-1 3 8-4,-9-1-6 2,-2 6-3-1,-4-2-7 0,0 2-2 2,-2 0-3-2,-7 0-1 0,3 0-1 1,-5-6 0-1,-4 1 2 1,1-8 2-2,-13 2-1 3,-5-2-1-1,-6-11 1-1,-10-2 1 0,-8-6-14 3,-6-3-5-5,-6-10-35 2,-12-13-16 0,-12-5-38 8</inkml:trace>
    </iact:actionData>
  </iact:action>
  <iact:action type="add" startTime="6314">
    <iact:property name="dataType"/>
    <iact:actionData xml:id="d1">
      <inkml:trace xmlns:inkml="http://www.w3.org/2003/InkML" xml:id="stk1" contextRef="#ctx0" brushRef="#br0">9902 1656 192 0,'0'0'71'1,"3"0"-55"0,6 8-2 4,0 3-4 2,9 5-5 3,5 8 2-5,10 7 0 3,3 9 1-1,9 0-4 1,2 5 2-7,7-6 3 5,-4 1-5 2,1 0 0-1,-9-9-4 1,-7 4-3 0,-11-3-1-1,-15 5 0-1,-15-3 0 3,-18 11 0-2,-14 8 0 1,-10-3 3-1,-9 6 4 1,-2-3 6 0,-4-3 10 0,4-5 8-1,5-5-1 2,7-6 2-3,5-2-14 2,6-6-3-1,9-2-7 0,4-5-1 1,5-4-32 0,9 4-13-1,12-6-80 9</inkml:trace>
    </iact:actionData>
  </iact:action>
  <iact:action type="add" startTime="9017">
    <iact:property name="dataType"/>
    <iact:actionData xml:id="d2">
      <inkml:trace xmlns:inkml="http://www.w3.org/2003/InkML" xml:id="stk2" contextRef="#ctx0" brushRef="#br0">19480 4860 124 0,'42'-21'49'1,"-30"5"-38"0,15-18 12 3,-15 21 3 5,3-6-14-2,-6 1-7 1,-3 2-3-1,-1 5 0 8,-10 22-6-14,-7 7 1 5,-6 14-1 2,-6 8 2 0,-6 5 1-1,-9 5 1 0,-11-2 0 1,-4-6 0 0,-5-10 0 0,-4-11 2-1,-5-8 3 1,-1-10 2-2,1-11-3 3,-1-8-3-2,1-8 2 1,-6-5 0-2,-10-5-1 2,-5-3-2-1,0-8 1 2,-7 0-1-3,-5 0 0 3,-6 2 0-2,0 4-5 0,-6 2-1 1,-9 10 5 0,0 1 5-1,0 7-7 1,-3 6 1-2,-6 5 0 3,3 3 3-3,-6-6 2 2,-3 3 1-2,-3-5-2 3,0 0 1-1,-3 0-2 0,3-6 2-2,3 0 7 2,6 4 3 0,0-9-2 0,6 0-1-2,0-2-4 3,-29-12-1-3,8-1 3 1,15-4 5 2,6 6-5-2,0 6-2 1,6 2-1-1,8 2-1 0,1 3-2 2,0 8 1-1,-6 8-2-1,0 8-1-1,-3 3 1 2,-6 13-1-1,-3 0-3 2,-6 8 2-2,0-6 3 1,-3 3 1-1,3-7-4 1,-6 4 1-1,-6-5 0 1,7 3 0-2,-4 3 0 2,0-1 2 0,3 1-8-1,0-3-1 0,0-11 4 2,3 0 1-2,6-13-3 1,0-2-1-1,3-9 3 1,6-2 3-2,-3-16 1 2,6-3-1 0,3-2-4 0,6-3 0-1,6-8-3 1,6-8 2-1,5-5 3 1,7-5 1-1,9-3 1 1,11-3 0-1,7-10 2 0,8-9 1 1,9-4-4 0,7 4 1-1,8-1 4 1,6-9 2-1,3 0 0 1,6 3 1 0,3-3-4-1,6 3-2-1,3-6 0 2,6 14 1 0,9 5 1 0,9 0 3-1,9-3-1 1,11 1 0-2,7-3-6 3,8 2 1-3,10 0-5 4,5-2 1-5,13 3 0 3,5 2-1 0,15 15 4 0,12 4 0-1,9 5 1 1,9 8 2-1,0-1 3 1,9 7 4 0,3 12-2-1,-1 3-2 0,7 2-5 1,3 12-2-2,3 7 1 2,2 0 0 0,1 8 1 0,3-5 0-1,0-1 0 0,2 1 2 1,-2-5-3 1,0 5 0-4,2-1 1 3,7 1 0-1,-7 0-3 2,10 0 0-3,3-1 2 3,2-4 2-2,7 5 0 1,-4-1-1 0,7-4-2-1,-4 10 1-1,4 0-1 3,-4 3 0-2,-5 10 0 1,-1-5 0-1,1 0 2 1,8 0 0-2,4 8-3 3,5-3 2-2,9 8 1 2,-2 1 2-3,2-1-1 1,-2 5-1 1,2 4-2 0,-9-1-1-1,-2 3 4 1,-10 7 1 0,1 9-3-1,-7 5-1 0,-14 11 1 1,0 7 0-1,-1 1-2 1,-14 18 2-2,0 8 1 4,-6 7 0-4,-12 7-3 2,-12 7 2-1,-3 13 1 1,-12 0 2-1,-9 25 1 2,-12 15 1-3,-14 18-2 2,-13 14 1-1,-11 16-2 1,-10 2-1-2,-14 6 3 4,-12-25 0-3,-15-15-1 0,-12-21-2 1,-18-21 1-1,-17-14 1 1,-16-10-3-1,-17-3-2 0,-6-3-1 2,-10-10 3-3,-5-13-5 2,-9-14 0-2,-3-10 0 2,0-11 4 0,-6-2 1 1,0-6 1-3,-3-5-9 2,-3-2-2 0,-12-11-29-1,3-11-14 0,0-10-23 8</inkml:trace>
    </iact:actionData>
  </iact:action>
  <iact:action type="add" startTime="11029">
    <iact:property name="dataType"/>
    <iact:actionData xml:id="d3">
      <inkml:trace xmlns:inkml="http://www.w3.org/2003/InkML" xml:id="stk3" contextRef="#ctx0" brushRef="#br0">14411 1233 232 0,'-9'-19'88'1,"9"17"-69"0,0-9 4 5,3 9-2 0,0 2-7 2,0-6 2-1,0 6-11 1,3 6-3-1,3 2-2 1,6 13-3-7,3 16 0 5,3 34-1 2,0 14 0 0,0 7 3-1,-1 12 0 0,-5-1-2 1,-3 3 2 0,-3-22 1-1,-3-12 2 1,-3-14-1 0,0-10-1-1,-3-11 1 1,0-11 1-1,3-5-8 1,3-8-3-1,3-13-2 0,3-7 1 1,3-12 12 0,2-2 6-1,4-8 10 1,0 2 3-1,-3 6-2 1,0 8 1 0,-3 0-13-1,0 13-5-1,-3 5-6 3,-1 16-2-2,1 6 3 1,-3 4 1-1,-3 1 2 1,-3-3 0-1,-6 8-3 0,-6-10 0 1,-9-9-14 1,-5-5-4-3,-7-13-9 1,-9-10-4 0,-5-6 12 1,-4-3 7 0,-3-12 3-1,-2-1 3 1,-4-2-72 8</inkml:trace>
    </iact:actionData>
  </iact:action>
  <iact:action type="add" startTime="31401">
    <iact:property name="dataType"/>
    <iact:actionData xml:id="d4">
      <inkml:trace xmlns:inkml="http://www.w3.org/2003/InkML" xml:id="stk4" contextRef="#ctx0" brushRef="#br0">1285 10025 220 0,'12'24'85'1,"6"-14"-66"0,20 17-8 3,-17-6-8 3,18 11-4 3,11 5 0-4,22 11-2 1,8 12 0 2,15 14 2-2,19 6-5-5,16 12 2 4,19 12 2 1,3-1 1 0,3-5 7 4,-6-14 4-7,-3-4 17 4,-10-11 9 0,-10-9-1 0,-7-9 0-2,-18-9-23 3,-15-10-8-3,-11-11-53 3,-16-11-22-2,-14-15-48 7</inkml:trace>
    </iact:actionData>
  </iact:action>
  <iact:action type="add" startTime="31641">
    <iact:property name="dataType"/>
    <iact:actionData xml:id="d5">
      <inkml:trace xmlns:inkml="http://www.w3.org/2003/InkML" xml:id="stk5" contextRef="#ctx0" brushRef="#br0">3389 10917 216 0,'9'16'82'1,"-6"-1"-64"0,15 15 11 4,-6-9 2 2,6 5-15 0,6 6-3 1,2 8-8 0,4 10-4-1,-3 8 0 1,0 3-4-7,-7 0 2 6,-2-6-10 0,-12-2-3-1,-3-10-13 4,-9-6-5-4,-6-8 8 2,-8-5 4 0,-10-9 7 0,-9-1 4-1,-3-6-28 8,1 0-48-6,-10-6 9-3</inkml:trace>
    </iact:actionData>
  </iact:action>
  <iact:action type="add" startTime="34000">
    <iact:property name="dataType"/>
    <iact:actionData xml:id="d6">
      <inkml:trace xmlns:inkml="http://www.w3.org/2003/InkML" xml:id="stk6" contextRef="#ctx0" brushRef="#br0">4276 15962 140 0,'75'16'55'1,"-37"-5"-43"-1,25-1 25 4,-36-4 11 4,11 2-4-1,13 2 1 1,11 1-14-1,13-1-4 1,-1 4-16 0,1 1-4-7,2 1-1 4,3-2-8 3,4-1-3 0,-1-3-13-1,6-2-6 1,7-2 6 0,8-4 5-2,6 1 3 3,-3 0 4-2,12-1 2 2,9 3 2-3,-6 3 3 2,0 0 4-2,3 0 4 3,-3 0 2-2,-6-2 6 1,0-1 1-1,1 0-5 0,2-2-3 1,0-1-8-1,3 1-1 1,6 0-12 0,0-1-3-2,-3 1 0 2,0 2 1-1,0-2 8 1,0 0 4 0,-3-1 8 0,0 1 4-2,0-1-4 2,-9-2 1 0,0 0-7 0,3-2-3-2,-3 2-2 2,-6 0 3 0,-8 0-5 0,2 2 2-2,3-2 2 3,-3 0 3-2,15-5-2 1,-8-3 0-2,-7-2-1 3,0-4-2-2,-3-1 0 0,-6 1 3 0,-8 1-5 2,-1-3 2-2,0 3 2 0,-2-3 3 1,-7 0 4 0,-5-2 4 1,-10-1-2-4,-8-2-2 2,-7-5 0 2,-8-1-1-2,-3-5-11 0,-6 6-3 0,0-1-13 1,-7 1-3-1,-5-3-4 2,0 0 1-2,-6-3 9 3,0 3 5-6,-6 0 9 4,-3 0 5 0,-3 5-3 0,-6 0 1-1,0 6 1 1,-3 2 1-1,0 2 1 1,-3-1 2 0,-2 1-3-2,-4 1 0 1,0 0-1 2,3-3 0-2,0 0 2 1,0 3 2-1,0 2-1 1,1 3 2-1,-1 0-4 1,0 3 0-1,0 0 1 1,0 0 2-1,-3-1-3 0,0 1 0 1,1-3 1 0,-1-2 2-1,-6-4-1 1,-3-2-1-1,0 1-2 1,-2-7 1 0,-10 1 3-1,-6 0 1-1,-8 0-4 3,-10 0 1-2,-5 0-2 2,-3-3 0-3,-4-3 2 2,-5 3 2-2,-6 3-1 3,-4 0 2-2,4 0-4 3,-3 2 0-5,-4 4 5 2,-5 1 2 1,3 1 0 0,0 0-1-1,-6 2-3 1,-4 1-2-1,-2 2 1 1,3 5-1 0,0 6 2-1,-3 2 1 0,3 6-4 1,3 2-1-1,-4 5 1 2,-2-4 0-3,-6-4 1 2,6-5 2-1,-3-2-1 1,-3-3-1-2,0 0 1 5,3-3-1-6,-3 3-3 3,-6 0 2-1,-1 0 5 1,4 0 2 0,-3 0-7-1,-3 0-1 0,6-2 0 1,-6-1 3 0,0 1 4-2,-3-1 2 2,3-2-6 0,-3-1 0-1,0-4 1 1,0-1 1-1,6 3-1 2,-3-2-2-2,0-1 3 0,6 0 0 0,0 4-1 3,3-7-2-5,-3-2 1 2,12 3-1 1,3 3 0 0,-1 2 0-1,7 2 0 1,3 6 2 0,9 3 3-1,5 2 2 1,7 3 1-1,2 0 2 0,1 0 1 0,11-3 1 1,-2 1-6 1,5 2-2-2,7 0 2 0,8 2 3 1,3 3-2-1,7 3-2 1,-1 0-2 1,6 3-3-3,3-1 1 1,-2-2-1 0,5 3 2 1,9-4 3-1,0 1 0 2,3 0 2-3,3 0-2 2,12 3 0 0,3 2 1-1,3 3 1 1,9 2 1-1,8 3 2 1,1 3-7 0,15 0-2-1,11-1 1 1,1 6 1-1,17 0-6 1,4 1 0-2,23-1-52 4,21 0-21-4,15-3-36 8</inkml:trace>
    </iact:actionData>
  </iact:action>
  <iact:action type="add" startTime="35800">
    <iact:property name="dataType"/>
    <iact:actionData xml:id="d7">
      <inkml:trace xmlns:inkml="http://www.w3.org/2003/InkML" xml:id="stk7" contextRef="#ctx0" brushRef="#br0">7631 15052 124 0,'-15'3'49'1,"-6"7"-38"0,-15 4 8 3,13-9 1 4,-7 0-15 0,-9-2-2-1,-12-1 0 0,-11-2 0 1,-9-2-1 0,-10-3-4-7,-5-1-1 5,-9-2 4 3,-13 0 1-1,1-2 0 0,-3 2-2-1,-9 0-2 2,-6-3 1-3,0 3 5 1,-9 0 5 1,-6-5-3 0,-3 0 2-1,-5-3-5 0,-4 0 0 3,3 3 1-4,-9 2 0 1,6 4-2 0,1-1-2 2,-1 2 1-2,0 1 1 0,0 0-3 1,9-1 0-2,6 1 3 2,6 0 1 0,6-3-6 1,3 0 0-3,3-3-1 2,15-2 2-1,3-5-6 1,9-1 1-1,11-2 5 0,1 0 3 1,8-3-2-1,4-3-1 3,5-2 1-5,7 0 2 4,8 0 0-2,13-3 2 0,5 1 4 0,9-4 4 1,6-12-2-2,12-1 0 2,12 0 1 0,6 3 4-1,6 3-2 3,3 2 1-5,2 3-3 2,4 6 1 1,3 2-6 0,8-3-1-1,7 3-4 0,-3 0-3 1,11 5 4 0,7 3 3 0,5 2 8-2,7 3 2 1,-1 3 4 2,1 0 1-2,2 2-6 0,9 1 0 1,-2 2-10 0,14 2-2-1,-3 6-1 1,6 3 0-1,9 2 0 1,3 6 2-1,1-1-3 0,2 4 0 1,0 2 1 0,-9-3 2-1,-3 0 1 0,3 3 1 0,-6 0-5 2,4-3-1-1,2-2 1-1,6 2 0-1,0 0-4 3,0 0-1-3,-3 3-2 2,3 5 2 0,0-2 2 0,-5-3 2-1,-4 2 1 1,0-2 3-1,0-3-1 3,0 1 2-5,-2-1-2 2,-4 0 2 1,0-2-2 0,0 2-1-1,3 3 1 1,-8 2-1-1,-7 1-3 1,-3-1 2 1,-5 1 3-4,-7 2 1 3,-8 0-1 0,-10 3-2-1,-5 5-2 0,-9 8 1 2,-4 5 1-2,-5 6 0 0,-6 2-3 1,-6 6 2-1,-6 5 1 2,-3 0 0-3,-6-3 0 1,-6-3 2 1,-6-4-1 0,-6-12 2-2,-12-2-2 2,-9-8-1 0,-8-2 1 0,-10-3 1 0,-2-8-3-2,-4-6 0 2,-3-5-4 0,-2 1-1 0,0-4-33-1,2-2-13 1,9 0-60 8</inkml:trace>
    </iact:actionData>
  </iact:action>
  <iact:action type="add" startTime="44749">
    <iact:property name="dataType"/>
    <iact:actionData xml:id="d8">
      <inkml:trace xmlns:inkml="http://www.w3.org/2003/InkML" xml:id="stk8" contextRef="#ctx0" brushRef="#br0">10262 15399 112 0,'12'-11'44'1,"-9"6"-35"0,6 0 12 3,-6 2 3 2,0 0-7 3,0 1-2-2,-3-1-13 1,0 3-6-1,-6 0 2 1,-6 0-2-7,-9 3 0 5,-3-1 3 2,-2 1 0-2,-4 0 1 2,-6-1 0 0,0-2 2 0,1 0 1-1,-1 0-4 0,0 0-1 0,3 0 1 2,4 0 0-2,-1 0 1 0,6 0 0 1,3 3-16 0,6-3-4-1,6 5-39 7</inkml:trace>
    </iact:actionData>
  </iact:action>
  <iact:action type="add" startTime="45063">
    <iact:property name="dataType"/>
    <iact:actionData xml:id="d9">
      <inkml:trace xmlns:inkml="http://www.w3.org/2003/InkML" xml:id="stk9" contextRef="#ctx0" brushRef="#br0">10030 15132 136 0,'3'0'52'1,"-3"-3"-41"0,0 6-4 4,0-3-5 2,3 5-4 1,-3 3 0-1,0 5 2 1,0 6 0-2,0 4 0 4,0 6 2-9,0 3 1 4,0 3 7 2,0-1 6 0,0-2-4 2,0 2 1-2,3-2-8 1,-3-3-3-2,0-3-10 2,0-2-3 1,3 0-60 4</inkml:trace>
    </iact:actionData>
  </iact:action>
  <iact:action type="add" startTime="45363">
    <iact:property name="dataType"/>
    <iact:actionData xml:id="d10">
      <inkml:trace xmlns:inkml="http://www.w3.org/2003/InkML" xml:id="stk10" contextRef="#ctx0" brushRef="#br0">10464 15203 148 0,'9'24'57'1,"-9"0"-44"0,-3 18 18 3,3-21 8 3,0 6-11 3,-3 2-4-4,0 0-13 2,-2 0-7-2,-1-3-3 4,0 1-8-9,0-1 0 4,3 3-90 10</inkml:trace>
    </iact:actionData>
  </iact:action>
  <iact:action type="add" startTime="45693">
    <iact:property name="dataType"/>
    <iact:actionData xml:id="d11">
      <inkml:trace xmlns:inkml="http://www.w3.org/2003/InkML" xml:id="stk11" contextRef="#ctx0" brushRef="#br0">10426 15970 164 0,'0'-2'63'1,"3"7"-49"0,0-8 0 4,-3 3-3 1,0 0-7 4,0 0-3-4,0 0-11 1,0 0-4 1,0 0-15 0,3 3-7-1,0 2-22 0,-3-5-11 1</inkml:trace>
    </iact:actionData>
  </iact:action>
  <iact:action type="add" startTime="46054">
    <iact:property name="dataType"/>
    <iact:actionData xml:id="d12">
      <inkml:trace xmlns:inkml="http://www.w3.org/2003/InkML" xml:id="stk12" contextRef="#ctx0" brushRef="#br0">10542 15155 160 0,'12'-16'63'1,"-6"9"-49"0,0-7-6 2,-3 6-7 5,0-5 0 1,0-8 1-3,0-5 0 2,-3-6-2 0,0-8 1-1,-3-5-4-6,-3-8 2 5,-6-8-1 2,-3-5-2-1,-9-5 3 2,-6-3 0-2,-8 2-2 1,-7 9 2-1,-9 5 1 1,-2 5 0-2,-7 2 0 4,-8 9 0-4,-10 2-3 1,-2 6 2 1,0 7-1 0,-4 9 0-1,-2 5 2 0,-3 13 0 1,3 10 6 0,11 4 6 0,10 1 5-1,5 1 2-1,10 0-6 3,8 0 0-3,9-3-6 3,7 0-2-2,5-2-5 1,3 0 0-2,6-3-35 3,3-3-17-2</inkml:trace>
    </iact:actionData>
  </iact:action>
  <iact:action type="add" startTime="46415">
    <iact:property name="dataType"/>
    <iact:actionData xml:id="d13">
      <inkml:trace xmlns:inkml="http://www.w3.org/2003/InkML" xml:id="stk13" contextRef="#ctx0" brushRef="#br0">9048 14089 204 0,'0'-3'77'0,"0"3"-60"1,3 3-1 4,-3-3-1 1,0 8-16 2,-3 3-1 0,-3 7 1 0,-3 3 0-1,-3 3 1 1,-3 0 0-7,-3 2 0 5,-3-2-3 3,0-3 2-3,1-2 1 2,5-1 0-1,3-2 0 0,6-3 0 1,6 1 11-1,6-1 5 1,9 0 5-1,8 0 4 2,7-2-4-2,6 0-3 0,3-1-10 1,-1 1-5 0,4-3-27-1,3 0-9 1,8-3-82 6</inkml:trace>
    </iact:actionData>
  </iact:action>
  <iact:action type="add" startTime="48742">
    <iact:property name="dataType"/>
    <iact:actionData xml:id="d14">
      <inkml:trace xmlns:inkml="http://www.w3.org/2003/InkML" xml:id="stk14" contextRef="#ctx0" brushRef="#br0">704 11213 260 0,'3'-40'99'1,"-6"30"-77"0,3 2 0 12,0 8-5-12,0 0-17 0,0 2-4 13,-9 12-1-13,-8 17 1 13,-4 28 2-13,-3 25-1 0,3 35-1 13,0 14 5-13,3 7 1 14,0 8 0-14,7-10 1 17,2-9 9-17,6-4 4 13,-3-6-5-13,6-13-2 14,0-14 1-14,6-15 1 0,-3-11-3 13,6-8-3-13,0-13 0 13,2-10 1-13,7-12-1 14,3-12 2-14,9-14 2 14,0-15 2-9,11-22-1-5,1-21-1 13,6-10-10-13,-13 5-1 14,4 2-5-14,-9 9 0 14,-9 12-1-14,-1 12 0 13,7 28-11 2,-3 19 6-15,3 21 2 13,-3 16 7-7,2 10 2-6,-5 1 2 14,0-3 2-14,0-6-1 13,3-7-1-13,-6-11 3 14,20-8 2-14,-14-8-2 14,27-16-2-13,5-10 8-1,7-16 6 13,8-13 4-13,1-19 1 18,2-19 0-18,1-2 2 0,-4-11-10 13,0-7-2-13,-8-6-2 13,-4 5 2-13,1 3-12 14,-9 14-3-14,-1 4 2 14,-8 9 1-14,0 7-1 13,-10 11 2-13,-2 8-1 14,0 8-2-9,-9 5-11-5,-4 8-2 14,-2 8-38-14,0 11-17 13,-9 16-70 2</inkml:trace>
    </iact:actionData>
  </iact:action>
  <iact:action type="add" startTime="49718">
    <iact:property name="dataType"/>
    <iact:actionData xml:id="d15">
      <inkml:trace xmlns:inkml="http://www.w3.org/2003/InkML" xml:id="stk15" contextRef="#ctx0" brushRef="#br0">433 14116 44 0,'-3'-3'16'0,"3"6"-12"1,0-6 20 3,0 3 12 5,0 0-4-3,0 0-1 2,0 0-2 0,0 0-1-1,0 0-7 1,0 0 0 0,0 0-12 0,0 0-3-7,0 0 0 4,0 0 3 4,3 3 5-2,-3-3 3 1,0 0 2-1,6 0-4 0,-3 0-1 0,-3-3-6 2,9-2-3-3,-9 2 2 3,9-2 2-2,-9-1 2 0,3 1 3 2,0-3-1-2,3 0 2-1,-6 0 1 2,3 0 2-1,3 3-1 2,-6 0-1-3,0-1-4 3,0 4-2-3,0-1-4 2,0 1 1-1,0 2-4 3,0 0 0-5,3-3 3 3,-3 3 1-1,0 0-3 1,0 0-3 0,6 5 0 0,-3 6-1-1,0 5 2 1,6 15 3 0,3 9-2-2,3 16-2 2,6 7 0 1,2 9-1-2,4 4 0 1,3 1 2-1,0 5-1 1,2 13-1-1,7 1 5 1,-3-4 1-1,3 6-2 3,-1 3-1-5,1-4-1 3,-6-7 1-1,-4-8-4 1,-5-10 0-1,3-11 1 1,-6-8 2-2,-3-8-10 2,-6-11-2 0,0-8-22-1,-1-7-9 0,4-8-18 1,0-11-8-1,12-19-24 8,3-21-54-7,0-23 37-1</inkml:trace>
    </iact:actionData>
  </iact:action>
  <iact:action type="add" startTime="50320">
    <iact:property name="dataType"/>
    <iact:actionData xml:id="d16">
      <inkml:trace xmlns:inkml="http://www.w3.org/2003/InkML" xml:id="stk16" contextRef="#ctx0" brushRef="#br0">1413 14311 196 0,'12'-39'74'0,"-9"28"-58"1,3 0 34 2,-3 9 9 7,-3 2-20-5,0-3-10 2,-3 3-20 2,-6 3-8-2,-12 7-1 1,-21 14-3-7,-17 16 1 4,-4 10 2 4,-14 14 2-2,-4 2 10 1,-2 8 7-1,0 8 5 1,-7-5 5 0,-2-3-6 1,-6-3-4-3,6-5-7 2,-1-5-2 0,13-3-2-1,0-7 0 1,11-4-4-1,13-4-1 1,8-12 1-1,6 4 2 1,13-6-5 0,2-5-1-2,12-6-27 2,0-5-11-1,12-2-34 1,12-11-12-1,12-13-57 7</inkml:trace>
    </iact:actionData>
  </iact:action>
  <iact:action type="add" startTime="53157">
    <iact:property name="dataType"/>
    <iact:actionData xml:id="d17">
      <inkml:trace xmlns:inkml="http://www.w3.org/2003/InkML" xml:id="stk17" contextRef="#ctx0" brushRef="#br0">969 15883 216 0,'9'5'82'0,"-9"-2"-64"0,3-3-4 4,-3 0-6 4,-3 0-18 0,-6-3-3-1,-18-2 1 2,-8-8 5-3,-16-8 4 2,-20-9-14-7,-10-7-5 5,-8-2-5 2,-3 2 1-2,-1 5-16 10,4 8-25-8,6 6 15-1</inkml:trace>
    </iact:actionData>
  </iact:action>
  <iact:action type="add" startTime="53803">
    <iact:property name="dataType"/>
    <iact:actionData xml:id="d18">
      <inkml:trace xmlns:inkml="http://www.w3.org/2003/InkML" xml:id="stk18" contextRef="#ctx0" brushRef="#br0">9827 15685 140 0,'6'0'52'1,"-6"0"-41"0,-8 5-62 0,-1 3-29 11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06:12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16">
    <iact:property name="dataType"/>
    <iact:actionData xml:id="d0">
      <inkml:trace xmlns:inkml="http://www.w3.org/2003/InkML" xml:id="stk0" contextRef="#ctx0" brushRef="#br0">5663 6953 48 0,'-53'-8'19'1,"29"3"-15"0,-3 2 1 2,18 3 2 5,-3 0-2 0,0 0 2-1,0 0-2 1,4 0 0-1,-1 0-19 1,3 0-5-1,6 6-7 1,9 4 1-1</inkml:trace>
    </iact:actionData>
  </iact:action>
  <iact:action type="add" startTime="5977">
    <iact:property name="dataType"/>
    <iact:actionData xml:id="d1">
      <inkml:trace xmlns:inkml="http://www.w3.org/2003/InkML" xml:id="stk1" contextRef="#ctx0" brushRef="#br0">6360 7062 240 0,'6'-19'90'1,"-12"17"-70"0,-6-6-9 3,6 8-9 2,-6 0-9 2,-6 0 0 0,-6 5 4 0,-5 3 3-2,-7 2 1 3,-6 1-3-8,1-3-1 4,-1-3 2 5,-3 1 2-3,1-4-2 0,-4 1 0 0,3-3 1 1,1 2 2-2,5 1-1 3,3 0-1-3,3-1 1 5,4 1-1-4,5-3-5 0,3 3 1-1,3-1-5 2,6 1-1-1,3-3-24 2,12 5-10-3,9 1-32 11</inkml:trace>
    </iact:actionData>
  </iact:action>
  <iact:action type="add" startTime="6367">
    <iact:property name="dataType"/>
    <iact:actionData xml:id="d2">
      <inkml:trace xmlns:inkml="http://www.w3.org/2003/InkML" xml:id="stk2" contextRef="#ctx0" brushRef="#br0">7595 7038 156 0,'-6'-11'60'0,"3"11"-47"1,-12 0-5 5,3 0-5 0,-8 0-5 2,-7 0-2 1,-6 0 3-1,-6 6 0-2,-5-1 1 2,-4 0 2-7,-3-2 1 5,4-3-1 2,-1 0-2-1,4-3 1 1,5 1-1-2,3-1 0 3,3-2 0 1,7-1-9-4,2-2-2 0,9 0-27 9,6-2-37-8,15-1 15 1</inkml:trace>
    </iact:actionData>
  </iact:action>
  <iact:action type="add" startTime="6636">
    <iact:property name="dataType"/>
    <iact:actionData xml:id="d3">
      <inkml:trace xmlns:inkml="http://www.w3.org/2003/InkML" xml:id="stk3" contextRef="#ctx0" brushRef="#br0">8503 6842 156 0,'83'-16'60'1,"-56"19"-47"0,6 2 6 3,-21-2 0 4,0-1-2 0,-3 1-1-1,-6-3-6 1,-6 0-4-1,-9-3-3 1,-9 1 0-7,-12-3 0 5,-15-1 1 3,-5 1 0-3,-4-3-2 2,-5 0-2-1,-7-5 1 1,1 5-1-1,2 3-3 1,4-1 2 0,5 4-21 0,7-1-10 0,5 3-53 6</inkml:trace>
    </iact:actionData>
  </iact:action>
  <iact:action type="add" startTime="7373">
    <iact:property name="dataType"/>
    <iact:actionData xml:id="d4">
      <inkml:trace xmlns:inkml="http://www.w3.org/2003/InkML" xml:id="stk4" contextRef="#ctx0" brushRef="#br0">6157 8316 148 0,'-20'-8'55'1,"-10"3"-43"0,-15-3 3 3,24 5 1 3,-14-2 7 1,-10-1 6-1,-9-1-13 1,-2-1-4 0,-1 0-8-1,1 0-3-6,2 2 2 5,4 1 0 3,-1 2 1-2,3 1-2 0,4 2 1 1,8 0-20-1,-3 2-6 1,9 1-39 6,13 5-46-5,14 5 31-2</inkml:trace>
    </iact:actionData>
  </iact:action>
  <iact:action type="add" startTime="9054">
    <iact:property name="dataType"/>
    <iact:actionData xml:id="d5">
      <inkml:trace xmlns:inkml="http://www.w3.org/2003/InkML" xml:id="stk5" contextRef="#ctx0" brushRef="#br0">15501 7723 168 0,'-3'-29'66'1,"3"21"-52"0,0-2 14 2,3 4 3 5,-3 1-18 0,0 0-7-1,0 2-7 0,-3 0 0 2,-6 3 1-1,-6 6-7-7,-12 7 0 4,-11 5 3 3,-13 6 2 0,-6 3 2-2,-5-1 2 2,-7-2-3 0,-2-3 0 0,0-5-1 0,2-5 0 1,7-6 2-3,2 0 2 1,9-5-14 1,7-2-5 0,8-4-62 6,9 1-27-7,15-6 54 1</inkml:trace>
    </iact:actionData>
  </iact:action>
  <iact:action type="add" startTime="9414">
    <iact:property name="dataType"/>
    <iact:actionData xml:id="d6">
      <inkml:trace xmlns:inkml="http://www.w3.org/2003/InkML" xml:id="stk6" contextRef="#ctx0" brushRef="#br0">17183 7898 140 0,'-15'2'55'1,"-12"6"-43"0,-21 14-3 5,24-12-5 0,-8 3-4 4,-13 1 2-6,-9-1-1 4,-8 3 2-1,-6 0-2 2,-1-3-1-8,4-3 3 5,2-2-2 2,9-2 2-1,10-4 0 1,11-2 3 0,9-2-19-1,15-4-5-1,21-4-45 10</inkml:trace>
    </iact:actionData>
  </iact:action>
  <iact:action type="add" startTime="9640">
    <iact:property name="dataType"/>
    <iact:actionData xml:id="d7">
      <inkml:trace xmlns:inkml="http://www.w3.org/2003/InkML" xml:id="stk7" contextRef="#ctx0" brushRef="#br0">18159 7731 280 0,'36'-18'107'1,"-27"4"-83"0,-4 6-12 2,-5 6-8 6,-2 2-11-2,-7 2 2-1,-6 6 1 3,-9 3-1-2,-9 5 4 0,-9 2 0-6,-8 4 1 5,-10 4-51 3,-2 3-23-2,-4 5-22 8</inkml:trace>
    </iact:actionData>
  </iact:action>
  <iact:action type="add" startTime="14549">
    <iact:property name="dataType"/>
    <iact:actionData xml:id="d8">
      <inkml:trace xmlns:inkml="http://www.w3.org/2003/InkML" xml:id="stk8" contextRef="#ctx0" brushRef="#br0">15129 11885 52 0,'0'3'22'1,"3"-6"-18"0,-3 3 7 2,0 0 2 5,3 0-1-1,3 0 1 1,0 3-1 0,0-3 2-1,2 0-5 1,1 0-3 0,3 5-3-1,0-2 0 0,3 2-4 1,0 0 0-1,0 3 1 0,3 0 2 0,0-3 3 1,2 1 4 0,4-1-4 1,3-2-1-3,0 2-4 4,3-2-3-5,-1 2 2 3,1 0 2 0,0 3 0-1,0-5 2 1,-1 2 0 1,1-2 3-4,0-1 1 3,0-2 3-1,2-2-3 1,-2-1 1 0,0 3-5 0,-3-3-2-7,0 1 2 4,-1-1-2 4,-2 3-1-2,0-3-2 1,-3 1 1-2,-3 2 1 2,0 0 0-1,-1 0 2 1,-2 0 1 0,0 2-1-1,0-2-2 0,0 0 1 2,0 0 1-3,-3 0 5 4,0 0 4-5,0 0 2 3,-1 0 3-1,-2 0-3 1,0 0 0 0,3-2-5-1,0 2-3 0,0-3 0 1,0 3-1 0,0 0-2-1,3 0 1 0,3 3-26 1,2 5-10-1,4 2-58 9</inkml:trace>
    </iact:actionData>
  </iact:action>
  <iact:action type="add" startTime="15780">
    <iact:property name="dataType"/>
    <iact:actionData xml:id="d9">
      <inkml:trace xmlns:inkml="http://www.w3.org/2003/InkML" xml:id="stk9" contextRef="#ctx0" brushRef="#br0">16933 7961 104 0,'-36'-13'41'1,"0"10"-32"-1,-20-4-2 4,29 4-2 5,-9 0-2-2,-9 1 1 1,-2-1-2 0,-1-2-2-1,1-1 3 1,-1-4 0-1,0 2-8 2,-2-3-4-3,2 3-39 3,3 0-17-1</inkml:trace>
    </iact:actionData>
  </iact:action>
  <iact:action type="add" startTime="16876">
    <iact:property name="dataType"/>
    <iact:actionData xml:id="d10">
      <inkml:trace xmlns:inkml="http://www.w3.org/2003/InkML" xml:id="stk10" contextRef="#ctx0" brushRef="#br0">16828 12036 80 0,'12'0'33'1,"-3"0"-26"0,3 3 9 3,-3-3 3 4,0 0-5 0,3 2 0-1,0 3-8 0,3 3-2 0,0 0-2 2,2 3-2-3,10 0 1 3,0-1-1-3,3-2 0 2,2 0 2 0,4-5 14 0,3-3 9-1,3 0-1 1,2-3 0-1,-2 0-11 3,0-2-3-5,-4 0-6 3,1-1-1-7,-3 1 3 5,-1 0-5 2,1 2-3-1,-3 1 1 1,-3 2 0 0,-1 0 3 0,-2 0 3-1,0 0 2 1,0 0 1-2,0 2-2 3,-4-2-1-3,1 0-3 3,-6 0-2-2,0-2-8 1,-3 2-5-2,-3 0-57 9,0 2-50-5,2 1 37-5</inkml:trace>
    </iact:actionData>
  </iact:action>
  <iact:action type="add" startTime="18933">
    <iact:property name="dataType"/>
    <iact:actionData xml:id="d11">
      <inkml:trace xmlns:inkml="http://www.w3.org/2003/InkML" xml:id="stk11" contextRef="#ctx0" brushRef="#br0">17718 7797 44 0,'-56'21'16'1,"26"-10"-12"0,-12 0 3 2,22-6 0 5,-10 0-1-1,-3 0 1 2,0 1-6-2,-2-1-1 0,-4 3 2 2,0 0 1-3,0-3-4 2,1 6-1 0,2-1-24 0,-3 4-10-1</inkml:trace>
    </iact:actionData>
  </iact:action>
  <iact:action type="add" startTime="19803">
    <iact:property name="dataType"/>
    <iact:actionData xml:id="d12">
      <inkml:trace xmlns:inkml="http://www.w3.org/2003/InkML" xml:id="stk12" contextRef="#ctx0" brushRef="#br0">18340 11954 160 0,'27'-11'63'0,"3"-5"-49"1,12 8-6 5,-21 6-5 1,5 2-5 1,7 0 0 0,6 2 2-1,2 4 2 0,1-1-1 1,3 0 2-7,-1 1 0 5,-2-1 10 2,3 3 6 0,-7-3-12-1,-2 3-6 2,-6-3-15-2,-3 3-6 1,-6 0-55 6</inkml:trace>
    </iact:actionData>
  </iact:action>
  <iact:action type="add" startTime="20840">
    <iact:property name="dataType"/>
    <iact:actionData xml:id="d13">
      <inkml:trace xmlns:inkml="http://www.w3.org/2003/InkML" xml:id="stk13" contextRef="#ctx0" brushRef="#br0">8875 6093 196 0,'9'-26'74'1,"-9"18"-58"0,0-5-4 2,0 10-4 6,0-2-9-2,0 0 0-1,0 2-1 3,0 0 0-7,0 3 2-1,0 6-5 0,0 4 1 13,-3 14 2-13,0 10 1 13,-6 11-2-13,-3 11 0 14,-6 7 2-14,-3 6 2 13,-5 3 0-13,-4-6 2 14,0-11 7-14,0 1 3 14,1-1 5-11,2-2 1-3,3-5-2 14,6-3 2-14,3 0-10 13,3-8-3-13,0-5-2 14,3-6 0-14,4-2-5 14,-1-6-1-14,0-2 3 13,3-5 1-13,0 0-14 14,0-4-4-9,3-1-25-5,3-6-9 14,3-11-42 0</inkml:trace>
    </iact:actionData>
  </iact:action>
  <iact:action type="add" startTime="21214">
    <iact:property name="dataType"/>
    <iact:actionData xml:id="d14">
      <inkml:trace xmlns:inkml="http://www.w3.org/2003/InkML" xml:id="stk14" contextRef="#ctx0" brushRef="#br0">8586 6202 180 0,'9'-11'68'1,"-6"11"-52"0,0 3-10 0,-3-3-5 11,3 5-5-11,0 3-1 14,3 3 4-14,0 2 2 13,3 8 0-13,0 11 2 0,6 10 2 13,0 14-2-8,2 2-2-5,4 3 0 14,3-3 1-14,0 0-3 14,0-2 0-14,0-1 5 13,-1-4 2-13,-2 2 6 14,-3-11 5-14,0-5-7 14,-3-3-3-14,-3-7-2 13,0-3 1-7,-3-6-3-6,-3-5-2 13,-1-2-25-13,4-6-9 14,0-7-56 1</inkml:trace>
    </iact:actionData>
  </iact:action>
  <iact:action type="add" startTime="21649">
    <iact:property name="dataType"/>
    <iact:actionData xml:id="d15">
      <inkml:trace xmlns:inkml="http://www.w3.org/2003/InkML" xml:id="stk15" contextRef="#ctx0" brushRef="#br0">8807 5739 192 0,'-3'-3'71'0,"0"-2"-55"1,-3-3 0 5,3 3-5 1,-3-3-10 0,-3 0 0 1,-3-3 1 0,-3-5 1-1,-3-2-1 2,0-6-6-8,-3-5 0 4,1-11 2 3,-4 3 3-1,0-3 0 2,0 1-1-3,0-6 1 2,3 5 1-1,7 6 1 2,5 2 1-2,6 0 4 0,3 6 5 1,3 2-7 0,3 3-1-2,3 5-5 3,-1 3-1-2,1 5-4 1,6 8-1-1,-3 5-2 0,3 8 2 1,0 3 4 1,-3 5 3-4,0 6-5 3,-3-6 1 0,-6 5-10-1,-9 3-4 0,-6 9 2 2,-6 7 1-3,-6 7 4 3,-3-1 4-1,7-1 3-2,-1 3 4 2,3-11 0 0,3 1-1-1,3-12 3 1,3-2 0-2,6-2 1 2,6-3 2-1,6-1 1 2,12-1 1-3,3-4-2 4,5-5 1-4,7 1 2 2,-3-6 2-1,0-3-5 1,-1-5-2-2,1-3-2 3,0 1 1-2,0-9-4 0,-4-2 0 1,-2 2 1-1,-6 1 2 1,-6-4 5 0,-6 4 6-2,-9-3-5 3,-6-1 0-2,-9 1-6 0,-6-3-4 1,-6-2 1 0,-2-1 0-2,-1 1-6 3,-3-4 0-2,3 1-8 0,1 0-3 0,5-3-17 2,3 1-7-2,9 1-31 7</inkml:trace>
    </iact:actionData>
  </iact:action>
  <iact:action type="add" startTime="23061">
    <iact:property name="dataType"/>
    <iact:actionData xml:id="d16">
      <inkml:trace xmlns:inkml="http://www.w3.org/2003/InkML" xml:id="stk16" contextRef="#ctx0" brushRef="#br0">8137 5591 184 0,'3'-6'68'1,"0"4"-52"0,3 2 8 0,0 0 2 0,-3 0 0 17,3-3 2-17,0 0-4 0,-1-2-3 12,1 0-11-12,0 0 2 0,0 2 2 13,0 0-10-13,0 3-1 14,0 6-14-14,3 1-5 13,0 4-23-13,3 5-8 14,0 0-32 0,3 2-42-8,12 6 37-6</inkml:trace>
    </iact:actionData>
  </iact:action>
  <iact:action type="add" startTime="23438">
    <iact:property name="dataType"/>
    <iact:actionData xml:id="d17">
      <inkml:trace xmlns:inkml="http://www.w3.org/2003/InkML" xml:id="stk17" contextRef="#ctx0" brushRef="#br0">7506 5506 196 0,'6'-21'74'1,"0"10"-58"0,3 1-4 0,-3 7-6 11,2-5-20-11,7-3-5 18,3 1 1-11,6-6 2-2,3 3 10 3,3 0 1-8,2 5 3 5,1 0 2 1,0 2 0 1,8 4-3 1,-2 7 2-3,0 6-1 2,0 7-2-1,-4 11 5 0,-5 6 3 1,-6 2-3 2,-6 2-1-5,-6 1 0 4,-6 0 2-2,-9-6-1 0,-6 1-1 1,-6-9 5-1,-9 0 4 1,-9-4-3-1,-5-9 2 0,-7-3-7 2,0-7-1-3,1-3 9 3,5-3 5-3,6-4 11 4,9-4 7-5,7-8-2 2,5-7 0 1,9-8-13 1,6-17-5-3,9 4-27 3,11-4-10-3,16 9-87 10</inkml:trace>
    </iact:actionData>
  </iact:action>
  <iact:action type="add" startTime="26379">
    <iact:property name="dataType"/>
    <iact:actionData xml:id="d18">
      <inkml:trace xmlns:inkml="http://www.w3.org/2003/InkML" xml:id="stk18" contextRef="#ctx0" brushRef="#br0">6009 8226 4 0,'-9'-37'0'0</inkml:trace>
    </iact:actionData>
  </iact:action>
  <iact:action type="add" startTime="26425">
    <iact:property name="dataType"/>
    <iact:actionData xml:id="d19">
      <inkml:trace xmlns:inkml="http://www.w3.org/2003/InkML" xml:id="stk19" contextRef="#ctx0" brushRef="#br0">5842 7930 132 0,'-39'-27'52'1,"18"32"-41"0,-14-5-2 3,17 8-3 3,-21 3-3 1,-6 0 1-2,-11 2 2 3,-7 0 1 0,-8-2-3-2,-9-6-1-6,2-5 1 4,4-8 0 4,2-8 0-2,10-8 6 1,5-8 4-1,7-7-7 1,8-9-4-1,12-5 15 0,9-10 8 1,12-9-2 1,15-7 0-3,15-6-13 1,12 9-4 0,12 4-7 1,14 3-3-1,16 8-3 2,17 11 1-2,15 10-4 1,18 11 1-1,12 11 2 1,6 13 1-2,6 13 0 2,-6 13 1 0,-13 8 0-1,-10 10 3 1,-22 17 0 0,-15 18 1-1,-14 5-3 1,-16 14 0-1,-17 8 4 2,-21-6 3-3,-15-5 5 1,-18-11 2 1,-12-10 1-1,-9-8 2 1,-8-8-5 0,-4-8-1-1,1-8-6 0,2-5-4 2,6-9-19-3,7-4-7 2,5-3-139 16,27 2 66-18</inkml:trace>
    </iact:actionData>
  </iact:action>
  <iact:action type="add" startTime="29757">
    <iact:property name="dataType"/>
    <iact:actionData xml:id="d20">
      <inkml:trace xmlns:inkml="http://www.w3.org/2003/InkML" xml:id="stk20" contextRef="#ctx0" brushRef="#br0">20972 12475 72 0,'-51'-32'30'0,"30"14"-24"1,-14-17 4 4,17 20-2 2,-9-12-4 2,-9-7-1-2,-2-14-1 1,-4-5 1-2,0-16-18 3,1-15-6-2,2-22-12 1,6-21-5-1</inkml:trace>
    </iact:actionData>
  </iact:action>
  <iact:action type="add" startTime="30252">
    <iact:property name="dataType"/>
    <iact:actionData xml:id="d21">
      <inkml:trace xmlns:inkml="http://www.w3.org/2003/InkML" xml:id="stk21" contextRef="#ctx0" brushRef="#br0">24335 12110 104 0,'-3'0'38'1,"-3"8"-29"-1,-20 3-8 5,14-4-4 2,-6 4 0 1,-9 5 1-1,-12 0 2 2,-5 2 2-2,-10 1-1 1,-5-6-1-1,-4-2 1 1,1-9 1-1,-4-10 3 2,1-13 4-3,-1-8 5 2,4-5 1 1,-1-9 0-1,6-7 1-1,4-5 0 0,8-4 3 1,7-4-11-1,5-1 7-6,6 1 4 4,3-6-4 4,9-8 2-2,3-7-8 1,6 2-3-2,9-8-3 2,6-3 0 0,9-5 0 0,6-2 1-1,9 2 0 0,3-5 0 0,8-1 4 2,7 6 3-3,8 8-4 2,1 6 1-1,8-4-10 1,10 9-3-1,5 10 0 1,0 11 3-1,1 16-1 1,8 15-1 0,6 19-2-1,3 19-1 0,-5 18 1 1,2 13 2-1,-3 19-3 2,-6 21 0-3,-8 6 1 2,-13 15 4-2,-11 16 1 4,-13 5 1-4,-11 11 0 3,-15 11 0-3,-9-11-3 3,-12-6 2-2,-9 1 1-1,-9-16 2 3,-6-14-1-2,-5-15-1-6,-4-14 1 14,-3-7 1-14,1-17-1 0,-1-7 2 14,0-11-2-14,-2-5 2 15,-1-5-4-6,-3-4-2-9,-2 1-53 13,-10 3-63-13,1-1 25 14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06:46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22">
    <iact:property name="dataType"/>
    <iact:actionData xml:id="d0">
      <inkml:trace xmlns:inkml="http://www.w3.org/2003/InkML" xml:id="stk0" contextRef="#ctx0" brushRef="#br0">13587 659 320 0,'6'-8'121'1,"-3"8"-95"0,0 0-2 0,0 0-6 0,9 5-14 10,9-2-2-10,17 7-6 14,25 12-2-14,26 17 3 13,21 6-10-13,24 16-1 6,15 16 2-6,6 7 5 14,8 1 4-14,-5 8 2 13,0 2 1-13,-6-2 0 14,-18-9 0-14,-15-12 2 17,-9-6-1-11,-12-13-1 2,-9-8 3-1,-8-6 0-1,-10-2-4 1,-14-10-1 0,-10-6-8-1,-8-8-4-2,-12-7-23 5,-12-12-9-3,-15-12-22 8,-15-17-50-8,-15-23 24 0</inkml:trace>
    </iact:actionData>
  </iact:action>
  <iact:action type="add" startTime="9891">
    <iact:property name="dataType"/>
    <iact:actionData xml:id="d1">
      <inkml:trace xmlns:inkml="http://www.w3.org/2003/InkML" xml:id="stk1" contextRef="#ctx0" brushRef="#br0">15554 1336 148 0,'-9'-13'55'1,"9"13"-43"0,3 3 10 4,0 2 1 2,3 5-9 1,9 12-3-1,9 4-4 1,9 19-2 0,11 3-3-1,4 7 1-6,0 6 0 4,2-3-1 3,-2 8 1 0,-6 1-2 0,-7-4 2-2,-11-5-2 4,-12-5-1-2,-18-8-4-1,-21-5 0 1,-17-14-27 1,-19-12-9-4,-8-9-35 10</inkml:trace>
    </iact:actionData>
  </iact:action>
  <iact:action type="add" startTime="18149">
    <iact:property name="dataType"/>
    <iact:actionData xml:id="d2">
      <inkml:trace xmlns:inkml="http://www.w3.org/2003/InkML" xml:id="stk2" contextRef="#ctx0" brushRef="#br0">3603 13068 96 0,'54'-19'38'1,"-15"17"-29"0,20-1-5 0,-26 0-5 14,15 1 0-8,14-4 0-6,7 1 3 14,11 0 1-14,9 0-6 0,10-1 0 13,8 6 3-13,9 0 2 13,9 3-5-13,6 5 0 14,6 0-1-14,6 2 2 17,5 4 3-17,7-1 2 13,6 0-4-10,-3-2 1-3,5-1 0 14,-5-2 0-14,0 0 0 13,3-3 2-13,-10 1-3 14,-2-4-2-14,-6-2 4 13,-6 0 1-13,-3 0 0 14,3-2-2-14,-9-1-2 14,0 0-1-9,-3 1-1-5,0-1 0 13,0 3-8-13,0 0-3 14,-6 3 8-14,-3 2 3 14,-3 0 4-14,-6 1 2 0,-5-1-1 12,-4 0-1-12,3 3 1 14,-6 0-1-14,-2 0 0 20,-4 0 0-20,-6 0-14 0,1 0-3 13,-7-3-4 1,-6 0-1-14</inkml:trace>
    </iact:actionData>
  </iact:action>
  <iact:action type="add" startTime="18824">
    <iact:property name="dataType"/>
    <iact:actionData xml:id="d3">
      <inkml:trace xmlns:inkml="http://www.w3.org/2003/InkML" xml:id="stk3" contextRef="#ctx0" brushRef="#br0">7178 12875 72 0,'18'0'30'1,"-9"5"-24"0,6 0 8 4,-9 1 3 1,3 1-7 3,3 1-3-1,0 3-2-1,-3 0-1 2,0-1-5-3,-3 1-1 1,-3-1-2 1,-3-2 3-1,-3-5 0 2,-6-3 3-2,0-5 3 0,0-3 2 0,0-3 10 1,0-2 4-1,3 0 11 3,0-1 7-5,3 4-10 2,0 2-2 1,3 3-16 0,0 2 7-7,3 0 2 4,0 3-13 4,0 0-3-2,0 6-8 1,-3-1 0 0,-3 0-9-2,-3 0-2 2,-3-2-3-1,-3 0-2 1,-3-6 9 0,0 0 6-1,3-2 10 0,4 0 7 1,2 2 11-1,0-2 6 1,3 2-4 2,3 1-1-6,6 2-18 5,3 2-7-2,2 12-63 0,7 7-27 1,0 8-9 7</inkml:trace>
    </iact:actionData>
  </iact:action>
  <iact:action type="add" startTime="21227">
    <iact:property name="dataType"/>
    <iact:actionData xml:id="d4">
      <inkml:trace xmlns:inkml="http://www.w3.org/2003/InkML" xml:id="stk4" contextRef="#ctx0" brushRef="#br0">6235 15642 260 0,'6'0'99'1,"-3"3"-77"0,3 7-11 2,0-2-8 5,0 8-5-1,0 8 1 2,-1 8 1-2,1 0 2-1,0 2-1 2,-3 3-3-7,0 0 1 6,0 3-1 1,3 2 0-2,0 8 4 3,0 3 1-2,0 3-1 1,0-3-2 0,0-3 1-1,0-2 1 2,0-6-6-3,0-5-1 2,3-3-42 0,-6 1-17-1,3-1-29 7</inkml:trace>
    </iact:actionData>
  </iact:action>
  <iact:action type="add" startTime="22217">
    <iact:property name="dataType"/>
    <iact:actionData xml:id="d5">
      <inkml:trace xmlns:inkml="http://www.w3.org/2003/InkML" xml:id="stk5" contextRef="#ctx0" brushRef="#br0">8530 8834 208 0,'0'3'79'1,"0"10"-61"0,3 6 10 3,0-9 3 4,3 9-15-1,0 5-3 1,0 13-8-1,-1 10-2 1,-2 9-1 0,0 7-2-7,3 1 3 5,3 5-4 2,-3 13-2-2,3 8-23 3,0 2-10-2,0 14-36 8,0 8-46-6,0 0 32-4</inkml:trace>
    </iact:actionData>
  </iact:action>
  <iact:action type="add" startTime="24650">
    <iact:property name="dataType"/>
    <iact:actionData xml:id="d6">
      <inkml:trace xmlns:inkml="http://www.w3.org/2003/InkML" xml:id="stk6" contextRef="#ctx0" brushRef="#br0">5354 16476 252 0,'0'2'96'1,"6"-2"-75"-1,9 3-5 1,-9-3-9 0,8 3-21 11,4-1-5-11,12 3-15 14,3 1-6-14,2-1 22 14,1 0 4-14,-3 1 6 4,0-1 9-4,-4-2 4 14,-2 2 0-14,-3-2 0 16,0 2-6-8,-6-3 1-2,-3 1-5 0,-3 0-1 1,-4-1 0 0,1 4 4-1,-9 2-1 1,3 5 1-1,0 11 0 0,-3 7 0 1,0 6 0 2,0 1 0-4,-3 1 15 1,0-2 6 0,-3-2 4 2,-3-6 1-3,-2-3-11 2,-4-2-3 0,-3 0-15-1,-3-6-4 0,0 1-7 1,0-3-3-1,0-3-7 1,7-2-1-1,2-1-21 10,0-5-31-11,3-5 22 1</inkml:trace>
    </iact:actionData>
  </iact:action>
  <iact:action type="add" startTime="25189">
    <iact:property name="dataType"/>
    <iact:actionData xml:id="d7">
      <inkml:trace xmlns:inkml="http://www.w3.org/2003/InkML" xml:id="stk7" contextRef="#ctx0" brushRef="#br0">5312 16558 216 0,'0'-3'82'1,"3"0"-64"0,0 1-2 4,-3-1-5 2,3 0-15 1,0-2-2-1,6 0 1 2,3 0 0-2,6-1 3 0,5 4 5-6,7 2 3 4,9 0 4 4,-6 5 1-2,5 3-1 1,-5 0 1-1,3 2-4 0,-3 1 1 1,-7 2-3-1,-2 3 2 1,-3 3-6 2,-6-4-3-5,-6 1-8 2,-3 0-2 3,-6 0 0-3,-6-3 2 1,-6-5 1-1,-6 0 3 0,3-3 6 1,0 1 2 1,3-4 0-2,0 1 1 0,4 2 7 0,5 1 3 1,3 2-4-1,0 5-1 1,8 8 2-2,4 5 1 1,0 6-3 1,0 3-3 0,3 4-2 1,-6 1-3-3,0 0 1 0,-6-3-1 2,-6-6-5 0,-3-1-1 0,-6-1-6-1,-3-6 0 1,-3-1-12-1,0-7-2 2,-2-1-26-3,-4-6-11 1,-9-11-16 9</inkml:trace>
    </iact:actionData>
  </iact:action>
  <iact:action type="add" startTime="33073">
    <iact:property name="dataType"/>
    <iact:actionData xml:id="d8">
      <inkml:trace xmlns:inkml="http://www.w3.org/2003/InkML" xml:id="stk8" contextRef="#ctx0" brushRef="#br0">23124 7363 56 0,'-33'3'0'0,"-32"5"-1"4,29-3 2 7,-21 6 3-6,-20 2 5 2,-24 3-5 1,-21 2 0-1,-24 1-2 2,-15-1-2-2,-20 4 1 1,-16-4 1 0,-26 3-1 0,-9-5-1-1,-15 0-2 1,-12 3 1-1,-3-4 1 1,-9 4 0-1,-3-3 0 1,0 0 2-1,-3-3 3 1,-5-5 4-1,-4-8 5 0,-3-5 1 0,3-14 5 1,4-10 2-1,-1-16-5 1,9-11-2 1,3-15-1-2,6-8 4 0,15-1-1 0,15-7 1 1,12-8-9 0,17 2 3-7,28 1 4 3,23-4-2 4,21-7 0-1,18 0 3 1,27 2 1-1,17-7-3 1,22-11-1 0,20 0-11-1,21-6-3 0,21-10-15 1,24-2-5-1,26-1 2 1,33-5 2-1,27 3 8 2,27 5 2-1,21 3 4-1,65-29 3-1,15 23 0 2,12 16 2-1,21 8-4 2,23 9 0-2,16 17-1 1,26 20-2-1,15 17 0 0,6 20 3 0,12 20-5 1,0 19 0 0,0 10-4-1,0 17 1 0,3 10-2 1,-9 0 2-1,-3 8-6 2,-14 13-1-3,-10 11 11 2,-15 2 5 0,-11 0 3-2,-22-2 1 2,-17 0 9 1,-15 10 3-2,-18 16-5 0,-21 0-4 1,-26 19-4 0,-22 18-3-1,-35 3 3 0,-33 16 0 0,-36-8 1 3,-32 13 0-4,-30 3-2 1,-30-9 1 1,-24 1-2 0,-14 0 2-2,-16-14-4 2,-23-4 0 0,-18-4-15-1,-24-5-4 2,-33-7-25 4,-17-14-42-5,-36-3 15 0</inkml:trace>
    </iact:actionData>
  </iact:action>
  <iact:action type="add" startTime="36299">
    <iact:property name="dataType"/>
    <iact:actionData xml:id="d9">
      <inkml:trace xmlns:inkml="http://www.w3.org/2003/InkML" xml:id="stk9" contextRef="#ctx0" brushRef="#br0">20359 12912 128 0,'35'-21'49'0,"-23"15"-38"1,3-4 4 4,-9 4-2 3,3-2-13 1,0 0-4-2,0 1-5 1,0-1-2-2,-3 0-1 2,0 0 2-1,0 2 1 2,-3 1 1-3,0 0 2 2,0 0 2 0,-3-1-1-1,0 4 4 0,3-1 0 2,-3 0 1-2,2 3-3 0,-2 0 2 1,6 6-1 0,0 4 0-2,3 6 2 3,0 5 2-3,-3 6-3 3,0-1-2-1,-3-2 2-1,-6 0 2 0,-3-3-2 0,-3 0 0 1,-3-5 5 0,-5-3 5-1,-7-2-1 1,-3-6 1-1,-6-2-5 0,-3-3-1 1,-5-3 1-1,5-2 0 1,6-3 9 0,6-3 3-1,4-5-1 1,8-2-1 0,6-6-8-1,6-8-2-1,6-5-2 3,6 3 5-8,3 2 3 4,2 6 6 4,1 2 2-2,0 11-7 0,3 7-4 1,0 12-7 0,3 4-2-2,-1 11-2 3,-5 1 3-2,-6 1-5 0,-3-1 2 1,-3-4-3 0,-6-2 0-1,-3-3-5 1,-6-2 0-1,-3-3-3-1,-3 0 2 4,-5-3 7-3,-1-2 5 0,0-3 0 1,0-3-2-2,3 0 2 3,0 1 2-2,0-1-7 0,7 0-1 1,-1 1-45 6,3 2-24-3,0 2 34-6</inkml:trace>
    </iact:actionData>
  </iact:action>
  <iact:action type="add" startTime="36975">
    <iact:property name="dataType"/>
    <iact:actionData xml:id="d10">
      <inkml:trace xmlns:inkml="http://www.w3.org/2003/InkML" xml:id="stk10" contextRef="#ctx0" brushRef="#br0">20138 12920 132 0,'6'-6'52'0,"-3"6"-41"1,-3-2-4 4,0 2-5 2,0 0-11 2,3 0-2-2,-3 0-34 1,3 2-15-1,0 1 22 1,0 2 13-1</inkml:trace>
    </iact:actionData>
  </iact:action>
  <iact:action type="add" startTime="41359">
    <iact:property name="dataType"/>
    <iact:actionData xml:id="d11">
      <inkml:trace xmlns:inkml="http://www.w3.org/2003/InkML" xml:id="stk11" contextRef="#ctx0" brushRef="#br0">20070 13430 36 0,'-57'6'13'1,"30"-4"-10"0,-29-2 6 1,29-2 2 6,-12-1-4 1,-8-8-2-1,-4-2 2-1,-5-8 0 0,-1-8-1 1,1-8 1-2,-4-6 9 3,6-2 7-1,7-5 5 0,8 3 6-2,6-1-4 3,10-2 0-3,8-3-11 2,6-5-1 0,9-3-11 0,9 0 0-7,6-5 0 4,2 7-1 3,7 4 1-1,3 2-4 2,3 3 0-2,6 2 1 1,5 0 2-2,10 4-21 2,8 4-7-1,7 0 2 1,5 8 4 0,7 6-2-1,5 5-1 0,3 5 6 1,7 5 3 1,-7 6 6-3,-3 5 2 1,-8 8-1 1,2 5 0-1,-3 11 4 1,-5 5 1-1,-4 8-3 1,-2 5-1-2,-7 1 1 3,-5 4 0-2,-6 9 1 1,-7 7 0-1,-8 4 0 0,-6-1 2 1,-3 13-3 0,-9-10 0-1,-9-6 1 1,-6-2 2-1,-3-5-1 0,-3-6 2 2,-3-5 2-2,-3-3 4-1,-6-2-4 3,0 2-3-2,-2-4-1 1,-4-4-1-2,-3 3 0 3,0 0 0-2,-5 0 0 2,-1 0 0-3,0-3 0 4,-3-4 2-5,-2-4 1 2,-4-2 3 0,-6-3-1 2,-2-2 0-2,-7-4-3 1,-2-1 1-1,2-4-2 1,-2-7 2 0,-4-6 2 0,-2-7 2-2,-1-9-1 2,-2-5 1-1,3-7-15 1,-1-9-5 0,-2-2-57 6,-1-22-33-5,16-23 44-3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07:34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365">
    <iact:property name="dataType"/>
    <iact:actionData xml:id="d0">
      <inkml:trace xmlns:inkml="http://www.w3.org/2003/InkML" xml:id="stk0" contextRef="#ctx0" brushRef="#br0">7232 5789 200 0,'3'3'74'1,"-3"-3"-58"0,-6 2-4 2,3 4-4 4,-3-4 4 2,-3 4 4-2,-3-1-3 1,-6 0-3-1,-5 0-5 3,-10 3-4-9,-6 0 2 3,-6 0-2 5,-14 3-1-3,-10 2-2 3,-8 6 1-3,-9-3 3 2,-10-1 1-1,-14-1 1 2,-9-4 2-2,-6-2-1 0,-12-5 2 1,-3-3-2 0,-2 0 2-2,-4-3-2 2,0 0 0-1,0-2 1 3,-6 0 1-5,0 0-1 4,1-3 1-2,-1 0-4 1,0 0-2-1,3 0 0 1,15 3-1-2,3 5 0 3,15-6 2-3,15 1-3 3,18 2 0-3,11-2 3 4,13 2 1-4,14 1 1 1,15 2 2 1,3-3-3 0,7 0 0-1,8 1-34 1,3-3-14-2,9-1-75 11</inkml:trace>
    </iact:actionData>
  </iact:action>
  <iact:action type="add" startTime="28147">
    <iact:property name="dataType"/>
    <iact:actionData xml:id="d1">
      <inkml:trace xmlns:inkml="http://www.w3.org/2003/InkML" xml:id="stk1" contextRef="#ctx0" brushRef="#br0">13727 6760 336 0,'6'5'0'0,"15"9"-17"6,-7-6-4 1,16 7 1 2,12 4 1-2,8 2 12 1,10 3 3-1,3-3 4 1,11-2 2-7,3-1 1 6,7-2 3 1,5-3 3-1,12 0-4 0,6-5-3-1,9 0-1 3,6-8-1-2,12 0-7 3,6 0 0-5,9-2-2 3,12-1 3-1,6-2-9 2,11 2-3-3,4 0-7 10,2-2-1-9,1 3 14 2,5-4 6-3,-2 1 7 1,-1-3 0 1,4 3 2 0,-4 2-4 0,7 3 0-1,-4 3 1-1,-2 5 2 3,2 2 1-1,4 3 1-1,-7 1 2 2,-2-4 3-4,-3 4-6 2,2-4-4 1,-11 1 4 0,-4-6 3-1,-5 3 1 1,-9-3 3-1,-6 1-5 1,-9-4-3 1,-6 3-1-4,-9-2 1 2,-9 2-1 3,-3-2 2-9,21 2 0 5,-18 1-6 1,-12 4-2-1,-6 6-53 12</inkml:trace>
    </iact:actionData>
  </iact:action>
  <iact:action type="add" startTime="34439">
    <iact:property name="dataType"/>
    <iact:actionData xml:id="d2">
      <inkml:trace xmlns:inkml="http://www.w3.org/2003/InkML" xml:id="stk2" contextRef="#ctx0" brushRef="#br0">15581 9144 4 0,'6'3'0'0</inkml:trace>
    </iact:actionData>
  </iact:action>
  <iact:action type="add" startTime="34500">
    <iact:property name="dataType"/>
    <iact:actionData xml:id="d3">
      <inkml:trace xmlns:inkml="http://www.w3.org/2003/InkML" xml:id="stk3" contextRef="#ctx0" brushRef="#br0">15647 9168 48 0,'15'0'19'1,"-7"5"-15"-1,1-5 6 2,-3 0 3 5,0 0-1 2,3 0 1-2,3 0-3 1,3 0 1 0,0 0-8-1,3 0-2-1,3 0-1 3,2 0 0-2,4 3 0 1,0-1 0-1,0 4 0 1,3-1 0-2,-1 0 2 3,4 3 1-2,3 0-4 0,2-3 1 1,1 1 0-1,3 2 2 0,2 0 1 2,4 0 3-2,0-1-5 1,-4 1-3-2,-2 0 1 2,3 0 0 0,-1-2 1 0,-5-4 0-2,-3 1 2 3,-3 0 3-3,-1-3 4 2,-2-3 5 0,3 3-2 0,0-3 3-2,2-2-6 3,4 0-1-2,0-1-4 2,2 4-3-3,1-1 0 1,0-2-1-6,-1 2 0 6,1 0 0 0,0 3 0 1,-1 0-3 0,4 0 2-1,3 0 1 1,5 0 2 0,1 0-1-2,2 3 2 1,4 0-4 2,-1-1 0-3,4 4 1 2,-4-1 0 0,-2 0 4 0,-6 1 2-1,-4-1 0 1,-2-2 1-1,-3-1-6 1,-4 1-3-1,-2-1 5 0,0-2 3 1,-1 0-3-1,1 0 0 1,3 0-1-1,-6 0-2 1,-1 0 1-1,-2 0 1 2,-3 0-1-3,-3 3 2 1,-1-3-2 2,-5 0 2-2,-3 0-4 1,0-3-2-1,-3 3 4 1,0 0 1-1,-3 0 0 1,-3 0 1-2,0 0-2 5,0 0-1-6,-3 0-2 2,-3 0 1 1,0 0 1 0,3 0 2-1,-3 0-1 1,0 0-1-2,0 0-2 3,0 0-1-1,0 0 4-1,0 0 1-1,0 0-5 3,0 0 0-3,0 3 3 3,0 0 2-2,0-1 0 1,0-2-2-1,0 3-4 1,0 2 0-1,0-2 4 3,0 0 4-5,0-3-1 3,0 0-2-1,0 0 2 0,0 0 2 1,0 0 4 0,0 0 2-1,0 0-5 0,0 0-2 2,3 0 0-2,-3 0 0-1,6 2-2 2,-6-2-2 0,0 0 1 0,0 0-1-1,6 0 0 2,-6 0 0-3,0 0 0 2,0 0 0-1,0 0 0 2,0 0 0-2,5 3 0-1,-5-3 0 2,3 0 0 0,-3 0 0-2,0 0 2 3,0 0 1-2,3 3-4 1,-3-3-1 0,0 0 1-1,0 0 0 0,0 5-32 2,-3 0-13-3,0 0-37 9</inkml:trace>
    </iact:actionData>
  </iact:action>
  <iact:action type="add" startTime="36360">
    <iact:property name="dataType"/>
    <iact:actionData xml:id="d4">
      <inkml:trace xmlns:inkml="http://www.w3.org/2003/InkML" xml:id="stk4" contextRef="#ctx0" brushRef="#br0">13283 9514 4 0,'6'-10'0'1</inkml:trace>
    </iact:actionData>
  </iact:action>
  <iact:action type="add" startTime="36524">
    <iact:property name="dataType"/>
    <iact:actionData xml:id="d5">
      <inkml:trace xmlns:inkml="http://www.w3.org/2003/InkML" xml:id="stk5" contextRef="#ctx0" brushRef="#br0">13274 9258 76 0,'0'-16'30'1,"3"11"-24"0,3-3 13 3,-3 5 2 3,6 0-11 1,3 1-3 0,3-1-7 0,9 0-1-2,3 3 5 4,8 0 2-4,7-2-7 2,9-1-1-2,8-2 2 3,10 0 2-2,5-3-3 1,3 2 1-2,7 1 6 3,-1-3 4-1,6 0 6 0,7-2 2-1,2-1-3 0,0 0-1-1,3 3-11 3,0 3-1-2,1 0-2 1,-1 2 0-7,-3 3 0 5,9 0-3 2,0 0 2-1,4 0 1 1,-4 0 0-1,6 0 0 2,-3 3 0-3,-3 0 0 2,-3 2 0-1,-6-3-3 1,-5 4 2-1,-4-4 3 1,0-2 1-1,1-2 5 1,-1-4 3 0,0-1 5-1,7-4 2 1,2-5-9-1,-6 6-3 0,0 2-2 1,-2 0 0-1,-1 2-13 1,-3 4-4-1,15 2-21 1,-8 5-7-1,-7 3-15 8,-6 0-24-8,-2 2 23 1</inkml:trace>
    </iact:actionData>
  </iact:action>
  <iact:action type="add" startTime="37755">
    <iact:property name="dataType"/>
    <iact:actionData xml:id="d6">
      <inkml:trace xmlns:inkml="http://www.w3.org/2003/InkML" xml:id="stk6" contextRef="#ctx0" brushRef="#br0">15557 10313 108 0,'18'-7'41'1,"-6"4"-32"0,6-5 17 2,-6 3 8 6,9-1-3-1,6-2 2-2,2-2-6 2,7-3 1-1,6-3-16 2,5-3 6-8,7 1 5 4,5-3-10 3,7-1-4-1,8 6-13 2,10 3-3-1,8 8-14-1,3 2-6 0,6 3 7 0,1 3 4 1,-4-3 12 0,0 0 5-2,0 0 2 2,0 0 1 0,-2-3-5 0,-4-2 1-1,3 0 0 1,1 2 0-1,-4 3-3 1,-3 3 0-1,-6-1 2 1,-5 1 0-1,-4 2 1 0,-5 1 2 1,-4-4-1 0,-5 4-1-2,-7-1-2 3,-2 0 1-2,-9 0-4 1,-7 1-1 0,-5-1-26-1,-6 0-9-1,-3 1-32 9</inkml:trace>
    </iact:actionData>
  </iact:action>
  <iact:action type="add" startTime="38235">
    <iact:property name="dataType"/>
    <iact:actionData xml:id="d7">
      <inkml:trace xmlns:inkml="http://www.w3.org/2003/InkML" xml:id="stk7" contextRef="#ctx0" brushRef="#br0">19823 10335 184 0,'38'-11'68'1,"-23"6"-52"0,3-1-5 5,-9 6-6 0,0 0-8 2,0 0 0-2,0 3-31 2,0 0-15 0,-3-1-17-3,-3 1-7 3</inkml:trace>
    </iact:actionData>
  </iact:action>
  <iact:action type="add" startTime="38853">
    <iact:property name="dataType"/>
    <iact:actionData xml:id="d8">
      <inkml:trace xmlns:inkml="http://www.w3.org/2003/InkML" xml:id="stk8" contextRef="#ctx0" brushRef="#br0">14197 10557 152 0,'-3'-3'57'1,"0"6"-44"-1,-6-6 1 14,3 3-1-13,-3 0-9 15,-3 0-2-15,-5 0-4 0,-7 3-1 18,-6-3 2-18,-6 0 0 0,1-3 3 12,-4-2-8-12,-3 0-3 14,-2-3-2-14,-1-3 1 0,-3 1 1 13,4-1 1-13,2 0 2 13,3 3 4-13,9 1-1 14,7 1-1-14,5-2-46 20</inkml:trace>
    </iact:actionData>
  </iact:action>
  <iact:action type="add" startTime="40458">
    <iact:property name="dataType"/>
    <iact:actionData xml:id="d9">
      <inkml:trace xmlns:inkml="http://www.w3.org/2003/InkML" xml:id="stk9" contextRef="#ctx0" brushRef="#br0">12753 10745 116 0,'-29'-11'44'0,"14"9"-35"1,-24-1 1 3,21 3-4 4,-9 0-7 0,-11 3 1-1,-7-3-2 0,-11-6 0 1,-4-2 0 0,-5-2 0-7,-10-6-31 0,-5-11-15 14,-10-7 8-14,-2-6 8 13</inkml:trace>
    </iact:actionData>
  </iact:action>
  <iact:action type="add" startTime="40598">
    <iact:property name="dataType"/>
    <iact:actionData xml:id="d10">
      <inkml:trace xmlns:inkml="http://www.w3.org/2003/InkML" xml:id="stk10" contextRef="#ctx0" brushRef="#br0">11295 10335 96 0,'-86'-14'38'1,"44"12"-29"0,-24-4 8 0,37 4 2 12,-13-3-9-12,-9-1-1 14,-8 4-5-14,-4-4-3 13,4 1 0-13,-4-3 1 14,1-3-1-14,-1 1-3 0,1-6 1 0,-1-5-4 12,4-3 1-12,2-2 0 13,7-4 2-13,8-1 16 14,6-4 11-9,6-4 9-5,10-6 4 14,5 0-14-14,9-11-6 14,9-10-16-14,15-8-6 13,11-5-1-13,10-3 3 14,9-14 12-14,11-4 6 14,7-3-2-14,5-6 0 13,10-7-11-7,8-1-1-6,6 9-4 13,12 2 0-13,9 0 2 14,3 3 0-14,9 2-3 14,6 9 0-14,9 10-1 13,6-6 3-13,15 9-2 14,2 8 1-14,10 4 0 0,6 12-2 19,8 5-2-19,4 13 1 14,-1 5 5-14,1 8 2 0,35 0 0 12,-21 0 1-12,-14 11 0 14,-10 0 3-14,1 2-3 13,-10 6 0-13,4 0-1 14,-1 2-2-14,4 6 1 14,3 2 1-9,-7 6-1-5,4-3 2 14,-4 2-4-14,1 1-2 14,0-6 2-14,-4 0 2 13,4-7 0-13,2-4-1 14,-5 1 1-14,3-8 1 14,-4 2-3-14,1-5 0 13,5-2 1-7,-2 2 0-6,0-5 2 13,-1 8 1-13,10 2-1 14,2 11-2-14,1 8-4 14,2 8 0-14,-2 13 0 13,-4 3 2-13,-2 10 1 14,-10 11 1-14,1 3-5 0,-3 4 1 17,-4-1-5-15,1 9 1-2,-6 20 2 14,2 15 3-14,-8-5 2 18,-9 13 3-12,-9 13-3 2,-15-2-2-3,-12-3 2 3,-15 8 2-2,-20-5-2 2,-19-9-2-2,-17-7 2-1,-13 5 0 2,-14 3 1-1,-12-5 0 1,-9 2-3 0,-11 13 2-1,-13-2 1 1,-15 5 0 0,-11 3 0-1,-16-3 0-1,-20-19-3 3,-18-5 0-3,-12-10 2 3,-18-3 0-2,-18-3-2 1,3 0 2-1,-17-2-1 2,-7-11 0-3,-11-2 0 3,-13-4-2-3,-17-7 3 1,-6-8 0 1,-15-11-2-1,-10-4 2 1,-10-12-6 0,-1-15 0-1,-6-14 3 1,0-16 2 1,6-4-1-3,-6-4 0 1,6-10 2 1,-6 0 2-1,-15-5-2 1,1-9 0-1,-13-7 1 1,-6-8 0-1,7 0-3 1,2 5 0-1,18 8 2 2,9 8 0-3,6 3 1 2,6-3 0-1,-3 0 0 1,0 5 2-1,0 6-3 1,12 15 0-1,6 11 5 2,15 14 5-2,8 4-1 0,7 3 1-1,3 1-1 3,5-6 2-2,10-6-5 2,5-7-1-3,7-11-11 3,2-16-5-2,-6-26-74 7</inkml:trace>
    </iact:actionData>
  </iact:action>
  <iact:action type="add" startTime="57437">
    <iact:property name="dataType"/>
    <iact:actionData xml:id="d11">
      <inkml:trace xmlns:inkml="http://www.w3.org/2003/InkML" xml:id="stk11" contextRef="#ctx0" brushRef="#br0">1195 13351 208 0,'9'13'79'0,"0"-2"-61"1,18 10-7 4,-12-3-7 3,12 14-4-1,6 10 0 1,5 1 2 1,1 2 1-4,3 0-1 4,-1 0-4-8,4 0-1 5,6 0-1 2,-1 2 3-1,1-2-5 1,-7-2 0-2,-2-9-6 5,-12-5 0-6,0-8-18 2,-10-7-8 2</inkml:trace>
    </iact:actionData>
  </iact:action>
  <iact:action type="add" startTime="57721">
    <iact:property name="dataType"/>
    <iact:actionData xml:id="d12">
      <inkml:trace xmlns:inkml="http://www.w3.org/2003/InkML" xml:id="stk12" contextRef="#ctx0" brushRef="#br0">1969 13446 256 0,'-9'11'96'0,"1"-6"-75"1,-4 8-10 5,3-2-10 2,-3 10-2 0,-6 5 5-2,-9 9-7 2,-3 5 1 0,-5 5 0 1,-4 2-8-8,0 1-1 4,4-3 4 4,-4-3 1-3,9-2 4 2,-3-3 3-1,7-5 0 1,5-3-1-1,9-6-8 1,-3 1-3-1,9-5-25 1,6-3-9-1,15-6-34 9</inkml:trace>
    </iact:actionData>
  </iact:action>
  <iact:action type="add" startTime="58037">
    <iact:property name="dataType"/>
    <iact:actionData xml:id="d13">
      <inkml:trace xmlns:inkml="http://www.w3.org/2003/InkML" xml:id="stk13" contextRef="#ctx0" brushRef="#br0">2469 13772 252 0,'-3'5'96'1,"-3"0"-75"0,4 14-8 3,2-6-7 4,0 11-8 0,0 10-2-2,0 8 9 3,2 6 6-1,4 2-5 0,-6-2 10-7,0-3 4 4,3-3-4 3,0-7-1-1,0-6-9 0,-3-5-4 0,3-6-6 2,-3-2-2-2,0-5-48 0,3-6-21 1,12-13-39 8</inkml:trace>
    </iact:actionData>
  </iact:action>
  <iact:action type="add" startTime="58322">
    <iact:property name="dataType"/>
    <iact:actionData xml:id="d14">
      <inkml:trace xmlns:inkml="http://www.w3.org/2003/InkML" xml:id="stk14" contextRef="#ctx0" brushRef="#br0">2922 14446 264 0,'12'6'99'1,"-12"-6"-77"0,0 0-7 3,0 0-5 4,3-3-14 0,3-2-1-1,0-9-7 1,3-7-3-1,0-5 9 1,2-6 5-7,4-2 3 5,-3-3 4 2,6-3 3-1,-6-5 0 1,3-8 2 0,0-5-6-2,6 2-3 2,-10 6 1 0,1 8 2-1,3 5-2 2,-3 2-2-2,-3 6 0 1,-3 5 1 0,3 3 3-1,0 3 4-1,-3 2-2 3,6 2-2-3,-9 1 0 2,3 3-1 0,0 2-2 0,0 0-2-1,3 0 1 0,-6 3 1 1,-1-1-1 1,4 6-1-4,3 8-6 3,9 16-1 0,6 13 3 0,3 13 2-1,6 9 6 0,-4 1 5 1,1 1 4 0,0-3 2 0,0-5-6-2,2 0-1 1,-8-8-2 2,3-2-1-2,3-6-3 0,-9-3-2 1,-1-8-10-4,-2-4-6-3,3-6-28 16,-6-9-11-16,6-12-68 14</inkml:trace>
    </iact:actionData>
  </iact:action>
  <iact:action type="add" startTime="58878">
    <iact:property name="dataType"/>
    <iact:actionData xml:id="d15">
      <inkml:trace xmlns:inkml="http://www.w3.org/2003/InkML" xml:id="stk15" contextRef="#ctx0" brushRef="#br0">4017 13549 280 0,'9'8'104'1,"-6"5"-81"0,15 19-6 0,-9-11-9 0,6 9-11 12,6 9 2-12,5 6 3 14,-5 3 1-14,3 2-1 13,0 0-4-13,9 1 1 3,-4-4 1-3,-2-2 0 14,0-2-3-14,0-6 2 13,0-3-30-13,-4-8-12 14,-2-4-66 0</inkml:trace>
    </iact:actionData>
  </iact:action>
  <iact:action type="add" startTime="59133">
    <iact:property name="dataType"/>
    <iact:actionData xml:id="d16">
      <inkml:trace xmlns:inkml="http://www.w3.org/2003/InkML" xml:id="stk16" contextRef="#ctx0" brushRef="#br0">4473 13637 236 0,'-6'10'90'1,"-3"1"-70"0,-3 15 6 0,3-10-3 11,-6 8-11-11,-18 8-2 14,-5 7-8-14,-7 9-1 0,-9 5-1 12,1 0 0-12,2 0 2 0,1 0-1 13,8-3 2-13,6 0-4 14,12-5 0-14,-2-2 1 13,8-6 0-7,3-8-7-6,6-6 0 18,0-7-178 5,24-29 62-17</inkml:trace>
    </iact:actionData>
  </iact:action>
  <iact:action type="add" startTime="59433">
    <iact:property name="dataType"/>
    <iact:actionData xml:id="d17">
      <inkml:trace xmlns:inkml="http://www.w3.org/2003/InkML" xml:id="stk17" contextRef="#ctx0" brushRef="#br0">4678 14221 276 0,'0'0'104'1,"0"3"-81"-1,0 0-4 6,0-3-8 0,0 0-14 3,3 0-2-2</inkml:trace>
    </iact:actionData>
  </iact:action>
  <iact:action type="add" startTime="59498">
    <iact:property name="dataType"/>
    <iact:actionData xml:id="d18">
      <inkml:trace xmlns:inkml="http://www.w3.org/2003/InkML" xml:id="stk18" contextRef="#ctx0" brushRef="#br0">4687 14219 419 0,'9'-8'4'0,"-3"2"7"1,3-1-3 3,6 1 0 1,-6-2-2 3,5 6-1 0,1-1-8-1,0 6 0 0,3 2-6 1,-9 3-1-2,0 5 0 3,-3 6 1-2,-6 7 6 1,-6 6 1-1,-6 5 2 1,-9 3 0-1,-3-3 0 2,-2 0 0-3,-1-3 0 2,-3-5 2-1,0-5 3 1,1-3 4-1,8-2-4 1,0-6-1-1,6-3 7 1,9-2 4-1,-3 0 10 0,9-5 7 1,0-3-13-1,9 0-3 0,6 0-8 2,6 0-3-2,6 3-7 0,11 2-1 1,4 3 5 0,0 0 4-1,5 0 1 2,4 2 1-3,-1 4-4 3,1 1-3-4,-6 1 0 4,-4-2-1-2,-2-1 0 1,0-3 0-1,-10 1-5 1,-2-3 1-1,0-3-25 1,-6-2-8 1,0-6-45-3,0-7-20 0,-4-14-17 10</inkml:trace>
    </iact:actionData>
  </iact:action>
  <iact:action type="add" startTime="60139">
    <iact:property name="dataType"/>
    <iact:actionData xml:id="d19">
      <inkml:trace xmlns:inkml="http://www.w3.org/2003/InkML" xml:id="stk19" contextRef="#ctx0" brushRef="#br0">5258 15134 164 0,'-32'-2'63'1,"-4"-4"-49"0,-18-4 0 3,28 7-3 4,-19-2-10 1,-15-3-2-3,-17-3 0 1,-18 1 0 1,-12-1 1 0,-15-2 2-7,-9 5 3 5,-15 3 9 3,-12-1 5-3,-12 4-7 4,-14-1-2-5,-10 0-2 2,-8-2 0 1,-6 0-7 1,-4-1-2-2,4 4 2 0,5 2 1 1,1 2 0 0,9 1 1 0,11 0 7-2,9-1 3 0,22-2-4 3,11-2-1-2,18-4 2 1,20 1 1 0,19-3-1-1,15 0 1 1,8-2 0 0,15-9 1-1,7-7-9 2,2-11-1-4,12-11-2 3,3-18 2 0,9-21-8-1,-5-22-3 1,5-7-2 0,3-11-1-1,-3-3 4 0,-6-15 5 2,-3-12-14-2,-9-1-3-1,7-4-3 2,-4 19 1-7,6 27 18 13,3 23 12-13,3 1 21 14,6 26 11-14,9 15-16 0,9 17-6 13,12 10-13 1,0 11-6-14,12 8-3 9,5 10 0-9,7 6 3 13,3 4 0-13,11 1 1 14,13 3 0-14,8-1-3 14,21-2 2-14,15 0 1 13,30 0 0-13,21 0-3 14,23 0 2-14,13-3-6 0,8 3 0 19,6-3 3-19,1-2 4 0,-4-6-1 13,-3 0 0-13,-5-5 1 13,-1-2 2-13,-6-4-1 14,1-2 2-14,-16 0-4 13,-17 0 0-13,-15 3 1 14,-15 5 2-14,-15 3 1 14,-21 2 1-9,-18 6 4-5,-8 5 5 13,-7 10-5-13,-2 16-2 14,-4 14-3-14,-5 29-3 14,-1 15 5-14,-5 9 1 13,-6 15 2-13,-10-8 2 14,-5-7 1-14,-15-9 3 14,-9-2-5-9,-6-8-1-5,-3-10-6 14,0-12-4-14,3-9-6 14,3-9 0-14,3-8-20 13,3-7-7-13,3-1-90 14,9-8-49 0,8-15 81-14</inkml:trace>
    </iact:actionData>
  </iact:action>
  <iact:action type="add" startTime="74686">
    <iact:property name="dataType"/>
    <iact:actionData xml:id="d20">
      <inkml:trace xmlns:inkml="http://www.w3.org/2003/InkML" xml:id="stk20" contextRef="#ctx0" brushRef="#br0">8726 15618 104 0,'27'-10'41'1,"-9"2"-32"0,18-5-2 3,-19 7-2 3,7-7-4 2,6-3-1-2,3-2 3 1,5-6 2-1,1 0-2 1,3-2 0-1,2-1-1 1,7-2 1-1,3 0 11 0,2-5 6 1,4-1 9 2,-1 3 7-3,4-2-2 0,-1 0 2-1,4-6-20 2,2 0 4-7,7-2 1 6,2-3-11 1,3 0-6-1,7 3-7 1,8-1-1-2,12 4-14 2,6 4-3 0,6 3 4 0,-3 6 5-1,-3 7 7 0,-2 4 5 0,-1 4 1 1,-3 3 2-1,0 5-2 0,-9 6-1 1,3 5-2 0,-2 3 1 0,-4 7-4-2,-3 11 1 2,-3 14-3 1,-8 12 2-2,-1 11-2 0,-11 11 2 0,-10 16-2 1,-8 7 2-1,-10 3 3 1,-11 8 1-1,-9 6 1 1,-9-3 0-1,-12 23 0 2,-12-4 0-3,-15-4 2 2,-8-12 3-1,-16-9 0 1,-12-2 0 0,-8 0-6-1,-15-8 1 0,-1-8 0 1,-8-3 0-1,-6 0-3 2,-6 1 2-2,-6-9 3-1,-6-8 3 3,-9-7 0-2,-3-11 0 0,0-11-3 1,-3-5-2 0,0-10 1 0,0-9-1-1,-3-5 2 0,-3-10 1 1,6-11 1 0,0-5 0-2,0-8 2 3,12-6 1-2,6-2 3 0,3-8 4-6,9-11-4 0,9-7 2 20,8-6 2-14,10-10 1 0,8-11-2 1,13-19 0 1,8 0-3-3,12-7-1 1,16-14-5 1,11-10-1 0,18 2-6 0,17-2-2-1,28-3-16 0,29 3-4 1,30 2-33 0,42 1-15-1,39 9-28 8</inkml:trace>
    </iact:actionData>
  </iact:action>
  <iact:action type="add" startTime="75647">
    <iact:property name="dataType"/>
    <iact:actionData xml:id="d21">
      <inkml:trace xmlns:inkml="http://www.w3.org/2003/InkML" xml:id="stk21" contextRef="#ctx0" brushRef="#br0">11048 16177 224 0,'-9'2'85'1,"-3"-2"-66"0,-21 0-6 4,15 0-6 1,-14 3-10 4,-16 0 2-4,-6-1-4 1,-2 4 1 0,-1-1 2 2,4 0-12-8,2 0-6 4,4-2-18 4,-1 0-6-3,3-6-17 12,4-2-17-10,2-3 33-1</inkml:trace>
    </iact:actionData>
  </iact:action>
  <iact:action type="add" startTime="75917">
    <iact:property name="dataType"/>
    <iact:actionData xml:id="d22">
      <inkml:trace xmlns:inkml="http://www.w3.org/2003/InkML" xml:id="stk22" contextRef="#ctx0" brushRef="#br0">11238 15952 316 0,'9'13'118'1,"-6"8"-92"0,0 11-9 3,-3-8-10 4,0 21-7-1,0 13 0 1,0 8-9 0,-3 5-4-1,0 6-68 3,3 13-31-5,9 3 8 4,9-1 7-2</inkml:trace>
    </iact:actionData>
  </iact:action>
  <iact:action type="add" startTime="77390">
    <iact:property name="dataType"/>
    <iact:actionData xml:id="d23">
      <inkml:trace xmlns:inkml="http://www.w3.org/2003/InkML" xml:id="stk23" contextRef="#ctx0" brushRef="#br0">13554 14274 208 0,'15'-5'77'1,"-6"-3"-60"0,6-3-5 2,-9 9-6 5,6-3-9-1,6-3 2 0,5 0-17 2,7-6-8-3,12 1 14 2,11 3-6-7,10 2 3 7,5 0 8-1,1 0 6 0,2 0 5 1,4 3 3 0,-7-3 10 1,-2 0 6-3,-4 2 5 1,-5 1 6 0,-7 0-10 1,-8 0-5 0,-6-1-10 0,-7 1-6-2,-8 0-55 3,-3 5-23-2,-9-6-17 7</inkml:trace>
    </iact:actionData>
  </iact:action>
  <iact:action type="add" startTime="78561">
    <iact:property name="dataType"/>
    <iact:actionData xml:id="d24">
      <inkml:trace xmlns:inkml="http://www.w3.org/2003/InkML" xml:id="stk24" contextRef="#ctx0" brushRef="#br0">7732 16312 212 0,'-6'-3'82'1,"-3"8"-64"0,-12-10-2 2,9 5-5 5,-8-3-8 0,-13-5-2-2,-12 0 0 3,-11 0 1-2,-16 3-1 2,-17 0-3-8,-21 5 1 3,-30 3-1 6,-33-1-2-4,-23 1 3 3,-28-1 0-3,-17-7-4 3,-12-3 1-3,-6-2 0 2,3-1 2-1,3 0 7 1,6 1 7-1,6-1 7 2,-6 3 3-2,18 6-3 0,6 4 1 1,11 6-11 0,13 3-3-2,26-3-2 2,19 2 0-1,23-2-5 1,23 0-1 1,22-2-19-3,18-1-9 0,23-5-42 10,21-5-60-8,39-11 28-1</inkml:trace>
    </iact:actionData>
  </iact:action>
  <iact:action type="add" startTime="78995">
    <iact:property name="dataType"/>
    <iact:actionData xml:id="d25">
      <inkml:trace xmlns:inkml="http://www.w3.org/2003/InkML" xml:id="stk25" contextRef="#ctx0" brushRef="#br0">6321 15166 252 0,'12'13'93'1,"-6"14"-72"0,0 49-8 4,-3-25-10 1,-3 33-4 2,0 33 0-1,-3 12-2 2,0 25 2-2,0 10 1 1,0 13 2-7,0 8 1 5,-3 22-1 2,0 4 1 0,0 27-2-1,0 14 2 0,3 4 0 1,3-4 3-2,3-27 23 3,0-24 11-3,3-13 2 3,0-35-1-2,-3-39-5 1,6 293-37-1</inkml:trace>
    </iact:actionData>
  </iact:action>
  <iact:action type="add" startTime="79176">
    <iact:property name="dataType"/>
    <iact:actionData xml:id="d26">
      <inkml:trace xmlns:inkml="http://www.w3.org/2003/InkML" xml:id="stk26" contextRef="#ctx0" brushRef="#br0">6336 19047 544 0,'0'-23'0'1,"3"23"-12"2,-3 0-1 5,0 0-21 0,0 0-5-1,0 23-84 1,3-23-47 8,0 0 79-10</inkml:trace>
    </iact:actionData>
  </iact:action>
  <iact:action type="add" startTime="79626">
    <iact:property name="dataType"/>
    <iact:actionData xml:id="d27">
      <inkml:trace xmlns:inkml="http://www.w3.org/2003/InkML" xml:id="stk27" contextRef="#ctx0" brushRef="#br0">3624 16632 320 0,'3'10'121'0,"-3"-2"-95"1,0 13-11 5,0-5-12 0,3 3-11 3,0 7 0-2,6 3 5 1,-6 6 3 0,6-1 1-1,0 3 2-6,0 6 2 6,0-1-2 0,3 3-2-1,-6-3-3 3,3-2 1-2,0-3-8 1,3-5-2-1,2-3-16 1,-5-8-6 0,6-5-26 0,12-11-13-2,3-13-19 10</inkml:trace>
    </iact:actionData>
  </iact:action>
  <iact:action type="add" startTime="79865">
    <iact:property name="dataType"/>
    <iact:actionData xml:id="d28">
      <inkml:trace xmlns:inkml="http://www.w3.org/2003/InkML" xml:id="stk28" contextRef="#ctx0" brushRef="#br0">4315 16505 208 0,'6'0'77'0,"0"5"-60"1,3 3 8 4,-3 0 0 3,-3 5-2 0,3 6 3-1,-6 7-1 2,0 6 2-3,0 5-15 3,-6 3 2-8,3 5 2 5,-3 5 1 1,0 3 1 0,3 2-9 1,0-2-3-1,3-3-4 2,0-2-2-3,3-6-6 4,0-7-1-2,3-6-26-1,-3-8-10 1,9-8-42-1,2-15-16 0,13-22 0 7</inkml:trace>
    </iact:actionData>
  </iact:action>
  <iact:action type="add" startTime="80707">
    <iact:property name="dataType"/>
    <iact:actionData xml:id="d29">
      <inkml:trace xmlns:inkml="http://www.w3.org/2003/InkML" xml:id="stk29" contextRef="#ctx0" brushRef="#br0">7345 16663 236 0,'3'0'88'1,"-3"0"-69"0,3 0-25 3,-3 0-14 4,0 0-17-1,0-2-3 1,0-1 20-1,0-2 8 0,0 0 9 2,0-1 28-8,0 1 13 5,0 0 4 2,0-1 1-1,0 4-8 0,0-1-4 0,-3 0-2 2,3 3-1-3,-3 6-11 2,3 7-5-1,0 11-1 1,3 8 3 0,0 13 7 0,3 2 7-1,0 9-11 1,0 5-4-1,0-1-6 0,0-4-2 2,-3-6-6-2,0-5-1 0,0-5-10 1,0-8-3-1,-3-8-16 1,3-6-8-1,-3-5-17 0,15-34-104 17</inkml:trace>
    </iact:actionData>
  </iact:action>
  <iact:action type="add" startTime="82404">
    <iact:property name="dataType"/>
    <iact:actionData xml:id="d30">
      <inkml:trace xmlns:inkml="http://www.w3.org/2003/InkML" xml:id="stk30" contextRef="#ctx0" brushRef="#br0">3645 17476 304 0,'-3'0'115'1,"3"2"-89"-1,0 1-10 5,0 0-9 2,0 2-5 1,0 6 1-1,0 4 3 1,3 7 1 0,3 4-3-1,-3 3 6-6,6 3 5 5,-6 2-3 2,3 3 1 0,0 0-4-1,0 6 0 0,3 2-5 0,-6-3-1 1,3 0-3 0,0-2-3 0,0-8 4 1,3-3 3-4,-6-8-6 4,0-2 0-1,-1-6-40-1,4-5-14-1,9-11-87 10,18-13-37-8,9-8 94-1</inkml:trace>
    </iact:actionData>
  </iact:action>
  <iact:action type="add" startTime="82748">
    <iact:property name="dataType"/>
    <iact:actionData xml:id="d31">
      <inkml:trace xmlns:inkml="http://www.w3.org/2003/InkML" xml:id="stk31" contextRef="#ctx0" brushRef="#br0">4321 17878 148 0,'-6'-21'55'0,"6"2"-43"1,-3-13 3 4,6 19-1 2,3-5-1 1,-3-3 5 0,6-1-1 1,9 1 1-3,-4 3-9 2,4-1 6-7,3 1 2 5,3 2-1 2,0 5 1-1,3 3-9 2,-1 3-5-3,4 5-5 2,0 8-1-1,0 8-3 1,-1 10 1-1,-5 14 1 1,-9 10-1 0,-3 8 6 0,-12 1 1-2,-9-4 4 3,-3-7 3-2,-12-6-4 1,1-7-3-2,-4-9 3 3,0-7 1-2,-3-9 2 0,0-5 0 0,10-7 9 1,-1-4 4 0,0-4 0 0,12-3 2-1,-3-6-7 0,6-5-1 1,6-5-16 0,9-5-4-2,15-9-36 3,21-15-13-3,41-21-80 10</inkml:trace>
    </iact:actionData>
  </iact:action>
  <iact:action type="add" startTime="84250">
    <iact:property name="dataType"/>
    <iact:actionData xml:id="d32">
      <inkml:trace xmlns:inkml="http://www.w3.org/2003/InkML" xml:id="stk32" contextRef="#ctx0" brushRef="#br0">4604 18190 244 0,'9'11'93'1,"-6"-11"-72"0,0 8 3 3,2-3-3 4,-5 3-4 0,0 5-1-2,0 8 3 3,3 11 0-2,-3 5-10 0,0 3-5-6,0-1-3 5,0-2-21 4,0-5-7-4,0-3-61 9,3-2-67-6,0-11 41-2</inkml:trace>
    </iact:actionData>
  </iact:action>
  <iact:action type="add" startTime="85091">
    <iact:property name="dataType"/>
    <iact:actionData xml:id="d33">
      <inkml:trace xmlns:inkml="http://www.w3.org/2003/InkML" xml:id="stk33" contextRef="#ctx0" brushRef="#br0">7211 17433 260 0,'45'0'99'1,"-21"8"-77"0,17 11-2 2,-20-6-7 5,9 8-9 1,6 11-1-2,2 2-3 0,1 3-1 0,-3 3 1 2,-7 0 4-8,-5-6 2 4,-6 1-5 4,-9-1-2-3,-9 0-3 2,-9-2 0-1,-12-3 5 2,-9-5 3-2,-8-8-3 1,-7-8-3-1,-2-11-4 1,-4-10 1-2,0-11-15 2,4-15-4-1,5-17-23 2,9-10-10-2,12-6-32 8</inkml:trace>
    </iact:actionData>
  </iact:action>
  <iact:action type="add" startTime="85332">
    <iact:property name="dataType"/>
    <iact:actionData xml:id="d34">
      <inkml:trace xmlns:inkml="http://www.w3.org/2003/InkML" xml:id="stk34" contextRef="#ctx0" brushRef="#br0">7390 17227 260 0,'35'3'99'1,"-23"2"-77"0,12 3 7 0,-15 0-3 7,0 2-12 0,-3 9-1 0,-6 5-1 0,-9 13 2-1,-9 18-7 0,-6 14 7-6,-8 8 3 6,-7 8-9 1,-3 7-4-1,1-5-8 2,-1-2-2-3,3-8-59 2,3-8-24 0,13-8-39 6</inkml:trace>
    </iact:actionData>
  </iact:action>
  <iact:action type="add" startTime="90075">
    <iact:property name="dataType"/>
    <iact:actionData xml:id="d35">
      <inkml:trace xmlns:inkml="http://www.w3.org/2003/InkML" xml:id="stk35" contextRef="#ctx0" brushRef="#br0">20159 9250 72 0,'0'-13'27'1,"0"13"-21"0,3-3 3 2,-3 3-1 4,0 0-7 3,0 0-2 4,-3 3 2-7,0 2 1 1,-6 3 4-2,-3 0-1 3,-6 2 2-2,-5 1 0 0,-10 5 1 1,-6 2 0 0,-5 4 2-1,-10 1 1 2,-6-2 3 0,-5-2-1-3,-6 0 0 0,-7-4-7 2,-8 1-4-1,2-2-1 1,4-7 3-4,0 1 5 0,5 0-1 3,4 0 3 0,5 0 0 2,10-3 3-3,2 1-3 3,7-1 1-1,2-2-3-1,6-3 2-1,1 0-4 2,-4 0-2 0,6-3-2 0,3 3 0-1,4-3-4 0,5 3-2 1,3 0 2 0,6 0 2-2,3 0 0 3,3-2 2-3,0 2-29 2,3 0-11-1,3 0-53 8</inkml:trace>
    </iact:actionData>
  </iact:action>
  <iact:action type="add" startTime="90496">
    <iact:property name="dataType"/>
    <iact:actionData xml:id="d36">
      <inkml:trace xmlns:inkml="http://www.w3.org/2003/InkML" xml:id="stk36" contextRef="#ctx0" brushRef="#br0">18552 9374 156 0,'-12'-18'57'0,"6"10"-44"1,-3-8 12 6,6 8 4-3,0-3-8 6,0-5-2-5,0-5-11 3,0-5-5 0,-3-9-2 0,0-4-4-7,3-4 2 4,0-4 1 3,0-3 0-1,3-9 11 1,3-4 7 1,3-11 2-3,3-6 0 2,3 1-13 0,3-8-6-2,-3-3 1 2,0 2 0 0,-3 9-7 0,0 10-4-1,0 11 11 1,-1 5 5-1,1 11-5 2,0 7-2-3,3 9-4 1,6 7 3 1,3 9 0 0,9 5 3-1,5 5-1 1,13 2-1-1,12 3 1 1,8 6-1 0,12 5 0-2,10 2 2 2,8-2-3 0,3 3 0-1,0-1 1 1,4-2 0-1,-4-5-3 1,0-3 2-1,-9-3 3 1,-8-2 3-2,-13-3-2 4,-3-3-2-4,-8-2-3 1,-9-1-1 1,-10 1 2 0,-5 3 0-1,-9 7-2 1,-6 11 0-1,-7 21-3 1,-5 13 1 0,-9 14 3-1,-6 15 1 0,-5 13-2 1,-4 4 2-1,-3-4 3 1,3-7 1-2,3-6-1 3,0-5-2-2,3-2 1 1,6-1-1-1,6 6-53 2,12 2-24-4,15-10-14 11</inkml:trace>
    </iact:actionData>
  </iact:action>
  <iact:action type="add" startTime="94354">
    <iact:property name="dataType"/>
    <iact:actionData xml:id="d37">
      <inkml:trace xmlns:inkml="http://www.w3.org/2003/InkML" xml:id="stk37" contextRef="#ctx0" brushRef="#br0">21255 15989 108 0,'-57'-11'41'0,"12"-2"-32"1,-11 0 6 4,32 5 3 2,-15-3-8 1,-11-7-1 0,-7-11 1 0,-2-8 4-1,2-11-8 1,3-13 10-7,7-13 6 5,5-13-9 2,12-11-4-1,10-3 0 1,17-2 4-1,11 0 4 2,22 2 2-3,15 6-8 2,11 10-4-1,7 14-2 1,11 15 1-1,13 17-8 1,8 15 0-1,6 21 0 1,3 19 1 0,6 21 1-1,-2 27 0 0,-7 23-3 1,-12 27 0-1,-14 15 2 1,-22 1 0-1,-20-6 1 0,-24-10 2 1,-21-11-1 0,-21-13-1-1,-14-13-4 2,-13-16 0-3,-8-16-25 1,-7-13-8 0,-5-14-54 9,-7-18-23-9,13-16 56 1</inkml:trace>
    </iact:actionData>
  </iact:action>
  <iact:action type="add" startTime="99894">
    <iact:property name="dataType"/>
    <iact:actionData xml:id="d38">
      <inkml:trace xmlns:inkml="http://www.w3.org/2003/InkML" xml:id="stk38" contextRef="#ctx0" brushRef="#br0">7753 5659 224 0,'21'-10'85'1,"-9"-3"-66"0,-1 5-6 3,-8 5-6 4,0 0-10 0,0 1-4 7,-17 10-1-8,-13 8 4 1,-9 7 0-7,-15 6 2 5,-11 3 2 2,-10 8 2-1,-8 8-3 2,-9 7-2-3,-9 9-1 2,-10-1 0-1,-8-2 0 0,-15-5 3 1,0-11-2 0,-11-8-1-1,-7-8 7 1,-3-11 3 0,-9-2-3 0,-3-8-2-2,-2-5 0 3,2 2-1-2,6-10 2 0,-2-3 1 1,-7 2 1-1,9-9 2 0,6-4-3 2,0-10 0-3,10 0-1 3,11-3 1-3,18-2 2 2,11-6 4-1,13-2 5 2,6-3 3-2,8 0-9 1,10-8-4-2,-4 2-10 3,10 1-4-2,14 3-5 1,9-1-2-2,13 3 8 3,5-3 4-3,15 1 8 1,12 2 3 0,12-11-2 1,14-15-3 0,22 2 0 0,11-2-1 0,16-1 0 0,17 9 2 1,24 4-3-4,24 6 0 1,32 1-1 3,25 1 0-3,17 4 2 4,9-1 0-4,9 3 2 2,6 0 3-1,-3 8 0 1,0 8 2 0,-6 8-6 0,-2 15-3-2,-10 25-2 2,3 29 0-1,-6 26 0 2,-8 21 3-3,-22 16 0 2,-26 3 3-1,-36-6-3 1,-30-2 0 1,-33-8-4-3,-29 0 1 0,-27-11-20 4,-30-10-9-3,-32 0-54 7</inkml:trace>
    </iact:actionData>
  </iact:action>
  <iact:action type="add" startTime="101199">
    <iact:property name="dataType"/>
    <iact:actionData xml:id="d39">
      <inkml:trace xmlns:inkml="http://www.w3.org/2003/InkML" xml:id="stk39" contextRef="#ctx0" brushRef="#br0">4851 13264 116 0,'-33'5'46'1,"0"11"-35"0,-23 0-2 2,32-11 0 6,-15 0 0-1,-14-2 2-1,-7-3-1-1,-14 0 1-5,-4-5 0 14,-8-6 1-8,-6 0-6 3,-4 1-6-10,-5-3-3 5,-6-1 2 3,-3 1 2 0,3 0 0-1,6-3-1 0,11 5-2 2,4 3-1-2,11 3-12 1,7 0-2 0,11 2-49 6</inkml:trace>
    </iact:actionData>
  </iact:action>
  <iact:action type="add" startTime="101529">
    <iact:property name="dataType"/>
    <iact:actionData xml:id="d40">
      <inkml:trace xmlns:inkml="http://www.w3.org/2003/InkML" xml:id="stk40" contextRef="#ctx0" brushRef="#br0">4431 13496 216 0,'-9'0'82'1,"-12"6"-64"0,-29 7-2 0,20-8-5 11,-21 1-8-11,-29-1 0 14,-12-3-10-14,-19 1-5 13,-2-3 6-13,-12 0-13-1,18 0-4 15,15 0-4-14,12 0-1 0,8 0-9 19,16-3-36-4,11 1 8-15</inkml:trace>
    </iact:actionData>
  </iact:action>
  <iact:action type="add" startTime="101876">
    <iact:property name="dataType"/>
    <iact:actionData xml:id="d41">
      <inkml:trace xmlns:inkml="http://www.w3.org/2003/InkML" xml:id="stk41" contextRef="#ctx0" brushRef="#br0">7184 12973 276 0,'18'-8'104'1,"-18"8"-81"0,-3 0-13 0,0 2-12 0,-9 4-5 10,-14-1 4-10,-19 3 0 20,-18-3 1-20,-23 0 2 14,-15 3-7-14,-9-5 0 0,-6 0-24 0,-6-1-7 12,-3 1-26 2,3-6-43-14,-3 3 26 14</inkml:trace>
    </iact:actionData>
  </iact:action>
  <iact:action type="add" startTime="102115">
    <iact:property name="dataType"/>
    <iact:actionData xml:id="d42">
      <inkml:trace xmlns:inkml="http://www.w3.org/2003/InkML" xml:id="stk42" contextRef="#ctx0" brushRef="#br0">6738 13499 244 0,'-6'-3'93'1,"-6"3"-72"0,-21 0-8 0,9 0-8 11,-17 0-5-11,-19-5 2 14,-26-3-36-14,-27-5-17 13,-27-6-43-13,-33-7-18 14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7T13:12:28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5">
    <iact:property name="dataType"/>
    <iact:actionData xml:id="d0">
      <inkml:trace xmlns:inkml="http://www.w3.org/2003/InkML" xml:id="stk0" contextRef="#ctx0" brushRef="#br0">1773 9356 252 0,'-15'-16'96'0,"9"11"-75"1,3-3-5 4,6 5-9 3,12 3-12 1,18 0 1-3,26 5-3 2,42 8 2 0,42 11 3-1,30 13 1-6,38 11 3 6,13 7-1 1,11 4 2-1,6-4-4 1,-3-7 0-2,-6 0 1 2,-3-6 2 0,-8 0-1 0,-13 1-1-1,-18-4 1 1,-17-7-1-1,-33-8 0 1,-27-8 2 0,-24-8-10 0,-20-11-4-1,-25-8-36 1,-20-10-16 0,-27-13-20 5</inkml:trace>
    </iact:actionData>
  </iact:action>
  <iact:action type="add" startTime="1325">
    <iact:property name="dataType"/>
    <iact:actionData xml:id="d1">
      <inkml:trace xmlns:inkml="http://www.w3.org/2003/InkML" xml:id="stk1" contextRef="#ctx0" brushRef="#br0">4752 9438 220 0,'-62'-29'85'1,"53"23"-66"0,-3 6-1 4,9 6-6 2,3 7-2 0,9 16 4 1,3 16 1-1,12 16 0 0,3 0-7 1,-1 5-3-7,-5 8-1 6,-9 11-2 0,-12 7-2 0,-21 6-21 2,-23 5-11-1,-19 0-79 5</inkml:trace>
    </iact:actionData>
  </iact:action>
  <iact:action type="add" startTime="2781">
    <iact:property name="dataType"/>
    <iact:actionData xml:id="d2">
      <inkml:trace xmlns:inkml="http://www.w3.org/2003/InkML" xml:id="stk2" contextRef="#ctx0" brushRef="#br0">13876 17047 184 0,'-24'0'68'1,"0"3"-52"0,-12-1-8 4,18 1-6 2,-11-3-1 2,-19-5 1-2,-17-3-3 1,-16-3 1-1,-14-2 0 1,-24 2-3-8,-15 3 2 8,-18 6-1-2,-21 2-2 1,-26 0 5 2,-27 0 1-3,-27 0-7 3,-21 0-4-2,-24-5-2 1,-14 2-1-1,-10 0-2 1,1 1-1-1,-1-1-1 1,-11 3 0 0,-6 3 2 5,-7-1-1-5,-8-2 8 1,-6 0 4-3,-6 0 5 3,6 3 1-3,11 0 3 2,22-3 12 1,20 5 6-4,28-3 10 4,23 4 3-1,15-4 7-2,26-2 5 2,25-5-27 0,17-11 3-7,21-13 3 5,12-13-16 2,21-24-4-2,12-22-16 3,18-25-8-1,17-28-7-2,10-20-1 1,14-11 11 1,13-3 4 0,8-5 7 0,9 6 1-1,0-54-8 1,6 14-4-1,3 5-31 1,0 26-11-2,3 41 17 9,3 36 44-14,3 32 32 14,0 21-2-14,6 13-3 0,3 11-12 12,3 13-6-12,6 5-8 14,9 6 4-14,9 5 2 9,11 5-4-9,16 6-3 14,11 5-6-14,18 5-2 14,16 3 1-14,23 2 0 13,23 6-2-13,34 5 2 15,26 8-1-15,33 11 0 0,27 2 0 14,18 11-2-14,14 2 0 18,16 1 3-18,2-1 2 0,13-10 2 12,5-3-1-12,6-10 1 14,3-9-2-14,7-10-1 14,-4-13 1-14,-21-8 1 13,-11-8-1-13,-16-13-1 14,-11-3 3-14,-3-8 2 13,-4-10-2-7,1-8-2-6,-3-14-7 14,-3-10-1-14,-7-6-2 13,-14-2 1-13,-15 0 2 14,-20 0 4-14,-25 0 1 14,-26 13 1-14,-31 19-3 13,-20 18 2-13,-11 24 1 14,-16 35 0-9,-9 23 0-5,-14 37 2 14,-16 37-1-14,-14 35 2 13,-21 31-2-13,-19 38-1 14,-19 39-4-14,-19 24 0 0,-18 26-14 13,-5 1-3-13,2-43 4 13,9-48 3-13,13-52 16 14,8-40 11-9,6-32-4-5,6-21-2 14,3-19-13-14,0-18-6 19,-6-24-71-3</inkml:trace>
    </iact:actionData>
  </iact:action>
  <iact:action type="add" startTime="3833">
    <iact:property name="dataType"/>
    <iact:actionData xml:id="d3">
      <inkml:trace xmlns:inkml="http://www.w3.org/2003/InkML" xml:id="stk3" contextRef="#ctx0" brushRef="#br0">13188 16939 4 0,'-12'-3'0'1</inkml:trace>
    </iact:actionData>
  </iact:action>
  <iact:action type="add" startTime="4389">
    <iact:property name="dataType"/>
    <iact:actionData xml:id="d4">
      <inkml:trace xmlns:inkml="http://www.w3.org/2003/InkML" xml:id="stk4" contextRef="#ctx0" brushRef="#br0">3452 13142 280 0,'38'50'104'1,"1"6"-81"0,38 23-4 0,-29-31-6 13,21 28-12-13,17 12-1 14,21 12 0-14,6 9 2 17,15 2-1-17,15 3-1 0,12 5 1 0,14 2-34 12,-5-7-15-12,-3-16-7 14,-21-19 0-14,-15-20 0 13,-15-25-29 2,-21-26 20-15</inkml:trace>
    </iact:actionData>
  </iact:action>
  <iact:action type="add" startTime="4555">
    <iact:property name="dataType"/>
    <iact:actionData xml:id="d5">
      <inkml:trace xmlns:inkml="http://www.w3.org/2003/InkML" xml:id="stk5" contextRef="#ctx0" brushRef="#br0">5672 14142 176 0,'-30'-93'66'1,"19"70"-52"0,2 7 17 0,6 13 2 11,0 3-14-11,0 5-3 14,0 9-1-14,3 12 0 13,0 19-8-13,3 16 7 0,0 8 5 13,3 5-4-13,-6 2 0 13,-3-1-27-7,-12 1-9-6,-9 6-100 14</inkml:trace>
    </iact:actionData>
  </iact:action>
  <iact:action type="add" startTime="4853">
    <iact:property name="dataType"/>
    <iact:actionData xml:id="d6">
      <inkml:trace xmlns:inkml="http://www.w3.org/2003/InkML" xml:id="stk6" contextRef="#ctx0" brushRef="#br0">6137 15417 332 0,'6'8'123'1,"-6"-2"-95"0,0-1-11 3,0 0-11 3,2 0-18 1,-2-5-3 0,3 3-30 0,-3-3-10 1,0 0 28-4,0 0-15-4,0 0-3 5,3 5 27 3,0-2 11-3,0 0 41 2,0-1 20-1,0 4-10 2,0-1-5-2,0 0-18 1,0 0-8-2,0-2-8 3,0 0-4-3,0-1-55 2,6-4-24 0</inkml:trace>
    </iact:actionData>
  </iact:action>
  <iact:action type="add" startTime="5470">
    <iact:property name="dataType"/>
    <iact:actionData xml:id="d7">
      <inkml:trace xmlns:inkml="http://www.w3.org/2003/InkML" xml:id="stk7" contextRef="#ctx0" brushRef="#br0">4738 11218 64 0,'11'56'24'1,"-5"-35"-18"0,0 27-2 0,-3-27-2 0,0 8-2 10,6-3 0-10,-6-2 2 14,3-3 1-14,0-2-1 13,0-6 1-13,0-2-4 14,0-3-2-8,-3-3-3-6,-3-5 1 14,3-3 3-14,3 1 1 13,0-4 7-13,-3 1 6 14,3-3 9-14,0 0 5 13,0 0-1-13,3 0 0 14,0 0-19-14,2 0-5 13,-2 1-4-7,3-1-2-6,0 0-5 14,0 2-2-14,0-2-2 14,3 0-1-7,0 1-3 0,0-1 1-1,-3-3 7 1,-1 3 5-1,1 0 6 0,-3-2 2 1,0-1-1 1,-3 0 1-3,0 1-15 1,0-1-5 0,-6 1-11 2,-6-1-3-2</inkml:trace>
    </iact:actionData>
  </iact:action>
  <iact:action type="add" startTime="9838">
    <iact:property name="dataType"/>
    <iact:actionData xml:id="d8">
      <inkml:trace xmlns:inkml="http://www.w3.org/2003/InkML" xml:id="stk8" contextRef="#ctx0" brushRef="#br0">14033 16817 52 0,'12'3'22'0,"-6"-3"-18"0,0 2 11 6,-6-2 3 1,0 0 3 1,3 3 4 0,0-3-13 0,-3 0-7-2,0 0-3 3,0 0 0-4,0 0-3 5,0 0 0-3,-3 0 1 1,0-3 0-2,-3 1 2 3,-6 2 3-2,-3-6 2 1,-5 1 3-1,-10 0-7 1,-6-3-2-1,-6 2-1 1,-5-1 0-1,-13-1 0 1,-11-3 0-7,-15-2 0 5,-7-3 0 3,-8-5 0-3,-12-3 2 2,-6-5 1-1,-3-3 1 1,-6 3 0 0,-3 0-2-1,0 0-2-1,0 5 1 3,-12 3-1-3,6 0 4 3,-3-1 5-2,-12 4-5 1,1-3 0-1,-7 2-2 0,-3 3-2 1,3 6 5 2,-2-1 4-4,-1 1-7 0,-3 4-3 3,-2 1 0-1,-4 2 0-2,-3 3 1 2,-5 0 2-1,-13 3-1 1,-2-3 2 1,-4 0-4-3,-2-5 0 1,-1-3-1 1,4-5-2-1,-1-3-2 1,-44-3 1-1,12 3 3 1,12 8 1-1,3 8-2 0,2 8 2 1,7 6-8 1,5 7-2-3,4 0-1 1,-3-3 2 1,8 1 8 1,1-1 3-3,8 1-2 2,6 2 1-1,10-5 9 1,5-3 5 1,9-5 3-3,3-3 1 1,3-7-11 1,9-6-7-1,12-11 8 1,3-4 7-1,12-4 1 1,9-5 2-1,12-7-5 2,5-12-3-3,13-7-16 3,3-8-7-3,11-3-4 2,9 0-3-1,7 1 14 1,8 4 5-1,3 1 10 1,3-1 7 0,4-7-8-1,2-3-4 1,3-3-6-1,3 8-1 0,3 11 4 1,3 10 3-1,6 9 12 1,-6 7 5-1,6 5-3 1,3 4 0-1,3 1-8 1,6 1-4-1,-6-3-8 2,9-2-3-3,3 2-3 2,6-2 0-1,0-1 0 1,8 1 2 0,4-1-1 0,6 1 2-1,3-3-2 0,17 0 2 2,4 5-6-3,17 5-3 1,18 3 8 1,15 8 5-1,18 8-1 1,21 0 1-1,18 6-4 1,5 4 1 0,7 4 0-1,-9 1 2 1,-1 7 3 0,-5-4 4-2,8 6-2 1,4 2 0 1,6 6-3 0,11 3-1 0,18 4 3-1,10 1 1 0,8-3-8 1,6 0-4 0,6-5 5-1,-6-8 1 1,6-6 3 0,3-2 0-1,6-3 0 0,0-2 2 0,6 2-6 2,-6 0 1-2,-3 0-4 0,-6-2 2 1,-14-6 29 0,-13-7 16-1,-3-12 11 0,-3-7 6 0,1-8-27 1,-1-3-9-1,12-2-21 1,-5 0-5 0,5 5-18 0,-9 7-5-1,7 9-2 1,-16 13 4-1,-6 8-4 1,-8 8 2-2,-13 10 2 3,-17 6 1-3,-18 8 14 3,-24 2 6-2,-24 3 19 1,-17 5 11-1,-19 9-7 2,-14 9-2-4,-21 14-9 5,-15 22-5-5,-12 20-1 4,-6 35-1-2,-6 7 6 0,0 17 4 0,-3-8-5 1,3-14-1-1,3-10 0 2,3-24 0-2,3-24 4 0,3-21 3 0,3-21 2 2,3-13 3-2,3-11-7 1,0-11-3-1,3-7-10 0,0-6-5 0,3-8-26 3,6-5-10-4,-3-3-8 1,0-7-2 1,0-1 16 7,0 1 13-8,-1-1 23 0,-2 3 11 1,0 6 8 0,-3-1-4 0,0 3-2-1,-3 3-8 1,0 4-1-2,-3 1-39 3,-3 3-16-2,-6-3 7 1,-9 0 4-1</inkml:trace>
    </iact:actionData>
  </iact:action>
  <iact:action type="add" startTime="11864">
    <iact:property name="dataType"/>
    <iact:actionData xml:id="d9">
      <inkml:trace xmlns:inkml="http://www.w3.org/2003/InkML" xml:id="stk9" contextRef="#ctx0" brushRef="#br0">14602 11991 160 0,'-21'-13'60'0,"3"5"-47"1,-23-8 2 4,17 11-2 2,-18-1-14 3,-15 4-3-4,-11 2 4 2,-12 2 4-1,-16 1-2 1,-8-3-1-7,-6-3 2 6,-9-2-2 0,-6-6-1 0,-6-2 9 3,-6-5 6-4,-9-3-1 2,-3-3 0-1,-5-3-4 0,-10 3 1 0,-12 6-6 2,-11 2-1-2,-13 5-2 0,-14 1-2 2,-15 5 1-2,-21-3-1-1,-9 2-3 3,-15 1 2-3,-6 0 1 3,-3-1 0-3,-2 1-3 3,-10-3 2-3,-3 6 1 3,-5-1 0-2,-1 3-3 2,-5 5 2-4,-7 3-1 3,7 0 0 0,-1 3-3 0,12-1 1-2,10-4 2 2,17-6 1 0,15-8 3 0,21-6 1-1,14-9 1 1,22-4 2-2,17-2-3 3,10-3-2-2,14-5-3 0,12-2-1 1,-3-17-1 0,27 3 3-1,27-5 6 1,24 0 5-2,17-6 10 4,18-13 7-5,15-13-10 3,15-5-2 0,12-13-7 0,9-9-3-1,6-4 0 1,-3 2 1-1,3-1-3 1,0 4-2 0,-1 10 0-1,-5 14-1 0,3 7 2 1,0 14 1-2,-6 4-4 3,3 7-1-2,-3 4 1 1,0 8 0-1,-3 14-2 1,3 5 0-1,-1 8-1 2,10 5 3-3,6 8-2 1,18 5 1 1,8 3 2 0,19 0 0-1,23 0-3 1,18 3 2-2,15 2 1 3,18-2 0-2,18-3 0 1,23-3 0-1,30-2-3 1,22-3 0-1,25-5 2 1,28-8 0-2,18-1 1 3,20 1 2-2,24 0-3 1,15 0 0-1,21 2 1 2,3 6 2-3,6 5-3 2,3 8 0-1,0 5 3 1,-3 14 1-1,-3 10-1 0,-10 11-2 1,-16 7 3 0,-22 4 0-1,-12 4-4 0,-20-4-1 1,-22 1 1 0,-14 4 2-1,-30-3 0 1,-18 0-1-1,-23-6-2 0,-19-4-1 1,-14-9 2 0,-24-5 0-1,-15-8 1 2,-18-2 2-3,-18-3-1 2,-18 0-1-1,-17 2-8 0,-16 6-5 1,-14 16 7 0,-12 31 2-1,-15 27 4 2,-12 24 0-2,-12 23 2 0,-15 3 3 1,-12 3 0-1,-8-10 0 0,-4-20-3 1,-8-20 1-1,-10-14-7 1,-11-13 1-1,-3-16-8 1,-7-13-1 0,-5-8-11 0,-3-8-3-2,-3-7-10 3,-3-6-3-3,-6-6-45 9</inkml:trace>
    </iact:actionData>
  </iact:action>
  <iact:action type="add" startTime="14237">
    <iact:property name="dataType"/>
    <iact:actionData xml:id="d10">
      <inkml:trace xmlns:inkml="http://www.w3.org/2003/InkML" xml:id="stk10" contextRef="#ctx0" brushRef="#br0">1722 10890 316 0,'-24'-26'121'1,"24"26"-95"0,0 0-26 2,0 5-18 6,9 8-24-2,12 11-4 0,21 16 12 2,32 5 7-3,34 8 16 2,31 13 0-7,34 16 0 6,23 10 4 0,25 6 4 1,11 11 2 0,6 2 1-1,0 0-3 1,-12-2 2-1,-8-6 5 0,-10-11 5 1,-17-12 8 1,-19-9 7-3,-14-10-7 1,-12-11 1 1,-21-5-11-1,-18-13-4 0,-18-11-44 1,-17-15-18 0,-31-22-25 7</inkml:trace>
    </iact:actionData>
  </iact:action>
  <iact:action type="add" startTime="14522">
    <iact:property name="dataType"/>
    <iact:actionData xml:id="d11">
      <inkml:trace xmlns:inkml="http://www.w3.org/2003/InkML" xml:id="stk11" contextRef="#ctx0" brushRef="#br0">4708 12068 160 0,'18'13'63'1,"2"11"-49"0,13 18 5 4,-12-16 0 1,12 9-9 2,11 10-1-1,7 2-5 1,0 6-3-1,-7-2 0 1,-2-4-1-7,-12-2 0 6,-15-2-5 0,-18-1-1 1,-24-2-22 0,-30-11-6-2,-23-8-38 10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/>
            </a:lvl1pPr>
          </a:lstStyle>
          <a:p>
            <a:pPr>
              <a:defRPr/>
            </a:pPr>
            <a:fld id="{BADAD631-DA2D-4EAF-A267-FAADD21B06AE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79FD2C-D161-4FAE-A12D-770465123613}" type="slidenum">
              <a:rPr lang="fa-IR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</p:grpSp>
      <p:pic>
        <p:nvPicPr>
          <p:cNvPr id="14" name="Picture 1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"/>
            <a:ext cx="195897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868686"/>
              </a:clrFrom>
              <a:clrTo>
                <a:srgbClr val="868686">
                  <a:alpha val="0"/>
                </a:srgbClr>
              </a:clrTo>
            </a:clrChange>
            <a:lum bright="-18000" contrast="3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74" r="-14207"/>
          <a:stretch>
            <a:fillRect/>
          </a:stretch>
        </p:blipFill>
        <p:spPr bwMode="auto">
          <a:xfrm>
            <a:off x="6248400" y="228600"/>
            <a:ext cx="1676400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0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20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FC9CB0F-7ACC-490E-AE82-5BF825A4EE49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160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CBF35B-B2DA-4CB6-BF97-0B81FB517C9E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87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14313"/>
            <a:ext cx="1987550" cy="5729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14313"/>
            <a:ext cx="5813425" cy="5729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79C2B-2A10-41D5-9C33-29295CD66D4F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30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53EB3-CE5A-4B2C-860D-14EC534E092B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99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08405-3CC9-492C-B9BF-B9BF1241E5FB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996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5E297-B289-4259-9847-26B97131859E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19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F13DC-EBE6-4574-BFA1-33F898A5D47D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15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5664D-8FA3-428A-AC4F-88876CB2964F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49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F56A1-D70A-4BBF-A574-6539341CEF3F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45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259D4-1837-4A76-B02B-82A3F418F524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16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88D3A-8765-4C84-899F-EDAF68DA4694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7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i="0" smtClean="0">
              <a:latin typeface="Tahoma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i="0" smtClean="0">
              <a:latin typeface="Tahoma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i="0" smtClean="0">
              <a:latin typeface="Tahoma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i="0" smtClean="0">
              <a:latin typeface="Tahoma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i="0" smtClean="0">
              <a:latin typeface="Tahoma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i="0" smtClean="0">
              <a:latin typeface="Tahoma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i="0" smtClean="0">
              <a:latin typeface="Tahoma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828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4100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i="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100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i="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100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i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1543F755-FA55-4FAD-B19B-439B5BCDD7D0}" type="slidenum">
              <a:rPr lang="fa-IR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8" name="Picture 14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9144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868686"/>
              </a:clrFrom>
              <a:clrTo>
                <a:srgbClr val="868686">
                  <a:alpha val="0"/>
                </a:srgbClr>
              </a:clrTo>
            </a:clrChange>
            <a:lum bright="-18000" contrast="3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74" r="-14207"/>
          <a:stretch>
            <a:fillRect/>
          </a:stretch>
        </p:blipFill>
        <p:spPr bwMode="auto">
          <a:xfrm>
            <a:off x="8153400" y="228600"/>
            <a:ext cx="800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1.png"/><Relationship Id="rId5" Type="http://schemas.microsoft.com/office/2011/relationships/inkAction" Target="../ink/inkAction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3.png"/><Relationship Id="rId5" Type="http://schemas.microsoft.com/office/2011/relationships/inkAction" Target="../ink/inkAction10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6.png"/><Relationship Id="rId5" Type="http://schemas.microsoft.com/office/2011/relationships/inkAction" Target="../ink/inkAction1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15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microsoft.com/office/2011/relationships/inkAction" Target="../ink/inkAction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1/relationships/inkAction" Target="../ink/inkAction17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5.png"/><Relationship Id="rId5" Type="http://schemas.microsoft.com/office/2011/relationships/inkAction" Target="../ink/inkAction18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7.png"/><Relationship Id="rId5" Type="http://schemas.microsoft.com/office/2011/relationships/inkAction" Target="../ink/inkAction19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9.png"/><Relationship Id="rId5" Type="http://schemas.microsoft.com/office/2011/relationships/inkAction" Target="../ink/inkAction20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microsoft.com/office/2011/relationships/inkAction" Target="../ink/inkAction2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11/relationships/inkAction" Target="../ink/inkAction2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.png"/><Relationship Id="rId5" Type="http://schemas.openxmlformats.org/officeDocument/2006/relationships/image" Target="../media/image66.png"/><Relationship Id="rId4" Type="http://schemas.microsoft.com/office/2011/relationships/inkAction" Target="../ink/inkAction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microsoft.com/office/2011/relationships/inkAction" Target="../ink/inkAction2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11/relationships/inkAction" Target="../ink/inkAction2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4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audio" Target="../media/media29.m4a"/><Relationship Id="rId7" Type="http://schemas.openxmlformats.org/officeDocument/2006/relationships/image" Target="../media/image76.png"/><Relationship Id="rId12" Type="http://schemas.openxmlformats.org/officeDocument/2006/relationships/image" Target="../media/image4.png"/><Relationship Id="rId2" Type="http://schemas.microsoft.com/office/2007/relationships/media" Target="../media/media29.m4a"/><Relationship Id="rId1" Type="http://schemas.openxmlformats.org/officeDocument/2006/relationships/tags" Target="../tags/tag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68.png"/><Relationship Id="rId10" Type="http://schemas.microsoft.com/office/2011/relationships/inkAction" Target="../ink/inkAction2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81.png"/><Relationship Id="rId5" Type="http://schemas.microsoft.com/office/2011/relationships/inkAction" Target="../ink/inkAction27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11/relationships/inkAction" Target="../ink/inkAction28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5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4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4.png"/><Relationship Id="rId5" Type="http://schemas.openxmlformats.org/officeDocument/2006/relationships/image" Target="../media/image87.png"/><Relationship Id="rId4" Type="http://schemas.microsoft.com/office/2011/relationships/inkAction" Target="../ink/inkAction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89.png"/><Relationship Id="rId5" Type="http://schemas.microsoft.com/office/2011/relationships/inkAction" Target="../ink/inkAction30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92.png"/><Relationship Id="rId5" Type="http://schemas.microsoft.com/office/2011/relationships/inkAction" Target="../ink/inkAction31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94.png"/><Relationship Id="rId5" Type="http://schemas.microsoft.com/office/2011/relationships/inkAction" Target="../ink/inkAction32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4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.png"/><Relationship Id="rId5" Type="http://schemas.openxmlformats.org/officeDocument/2006/relationships/image" Target="../media/image96.png"/><Relationship Id="rId4" Type="http://schemas.microsoft.com/office/2011/relationships/inkAction" Target="../ink/inkAction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98.png"/><Relationship Id="rId5" Type="http://schemas.microsoft.com/office/2011/relationships/inkAction" Target="../ink/inkAction34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4.png"/><Relationship Id="rId5" Type="http://schemas.openxmlformats.org/officeDocument/2006/relationships/image" Target="../media/image99.png"/><Relationship Id="rId4" Type="http://schemas.microsoft.com/office/2011/relationships/inkAction" Target="../ink/inkAction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4.png"/><Relationship Id="rId5" Type="http://schemas.openxmlformats.org/officeDocument/2006/relationships/image" Target="../media/image100.png"/><Relationship Id="rId4" Type="http://schemas.microsoft.com/office/2011/relationships/inkAction" Target="../ink/inkAction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102.png"/><Relationship Id="rId5" Type="http://schemas.microsoft.com/office/2011/relationships/inkAction" Target="../ink/inkAction37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4.png"/><Relationship Id="rId5" Type="http://schemas.openxmlformats.org/officeDocument/2006/relationships/image" Target="../media/image103.png"/><Relationship Id="rId4" Type="http://schemas.microsoft.com/office/2011/relationships/inkAction" Target="../ink/inkAction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105.png"/><Relationship Id="rId5" Type="http://schemas.microsoft.com/office/2011/relationships/inkAction" Target="../ink/inkAction39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107.png"/><Relationship Id="rId5" Type="http://schemas.microsoft.com/office/2011/relationships/inkAction" Target="../ink/inkAction40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109.png"/><Relationship Id="rId5" Type="http://schemas.microsoft.com/office/2011/relationships/inkAction" Target="../ink/inkAction41.xml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4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8.m4a"/><Relationship Id="rId7" Type="http://schemas.microsoft.com/office/2011/relationships/inkAction" Target="../ink/inkAction8.xml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4000" smtClean="0"/>
              <a:t>Chapter 7: </a:t>
            </a:r>
            <a:r>
              <a:rPr lang="en-SG" altLang="en-US" smtClean="0"/>
              <a:t>Neural Networks and Neural Language Models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Heshaam Faili</a:t>
            </a:r>
          </a:p>
          <a:p>
            <a:pPr eaLnBrk="1" hangingPunct="1"/>
            <a:r>
              <a:rPr lang="en-US" altLang="en-US" smtClean="0"/>
              <a:t>hfaili@ut.ac.ir</a:t>
            </a:r>
          </a:p>
          <a:p>
            <a:pPr eaLnBrk="1" hangingPunct="1"/>
            <a:r>
              <a:rPr lang="en-US" altLang="en-US" smtClean="0"/>
              <a:t>University of Tehran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1080" y="2299320"/>
              <a:ext cx="6776640" cy="39103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2440" y="2291040"/>
                <a:ext cx="6792120" cy="3927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96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XOR: using two layers of ReLU-based units</a:t>
            </a:r>
            <a:endParaRPr lang="en-US" altLang="en-US" smtClean="0"/>
          </a:p>
        </p:txBody>
      </p:sp>
      <p:pic>
        <p:nvPicPr>
          <p:cNvPr id="1536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1903413"/>
            <a:ext cx="6038850" cy="4114800"/>
          </a:xfrm>
        </p:spPr>
      </p:pic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2C0A92-57ED-47E2-AC92-37E2A1B44C0A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1280" y="3356640"/>
              <a:ext cx="4926600" cy="30538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80" y="3348720"/>
                <a:ext cx="4943520" cy="3067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56"/>
    </mc:Choice>
    <mc:Fallback>
      <p:transition spd="slow" advTm="17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XOR problem</a:t>
            </a:r>
            <a:endParaRPr lang="en-US" altLang="en-US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601254-7963-4CA2-A603-17E775E8610D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 smtClean="0"/>
          </a:p>
        </p:txBody>
      </p:sp>
      <p:pic>
        <p:nvPicPr>
          <p:cNvPr id="1638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798671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8920" y="2408760"/>
              <a:ext cx="5391360" cy="31248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520" y="2400840"/>
                <a:ext cx="5403600" cy="313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37"/>
    </mc:Choice>
    <mc:Fallback>
      <p:transition spd="slow" advTm="1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Neural Network</a:t>
            </a:r>
            <a:endParaRPr lang="en-US" altLang="en-US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In real examples the weights for neural networks are learned automatically using the error backpropagation algorithm </a:t>
            </a:r>
          </a:p>
          <a:p>
            <a:r>
              <a:rPr lang="en-SG" altLang="en-US" smtClean="0"/>
              <a:t>the hidden layers will learn to form useful representations</a:t>
            </a:r>
          </a:p>
          <a:p>
            <a:r>
              <a:rPr lang="en-SG" altLang="en-US" smtClean="0"/>
              <a:t>automatically learn useful representations of the input, is one of their key advantages</a:t>
            </a:r>
          </a:p>
          <a:p>
            <a:r>
              <a:rPr lang="en-SG" altLang="en-US" smtClean="0"/>
              <a:t>a network formed by many layers of purely linear units can always be reduced (shown to be computationally identical to) a single layer of linear units with appropriate weights</a:t>
            </a:r>
          </a:p>
          <a:p>
            <a:r>
              <a:rPr lang="en-SG" altLang="en-US" smtClean="0"/>
              <a:t>The NEED for non-linear activation function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endParaRPr lang="en-SG" altLang="en-US" smtClean="0"/>
          </a:p>
          <a:p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04F8C7-CA0F-47F1-B5D2-729162A6EB61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3440" y="141120"/>
              <a:ext cx="8345880" cy="65476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000" y="130680"/>
                <a:ext cx="8361000" cy="6565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264"/>
    </mc:Choice>
    <mc:Fallback>
      <p:transition spd="slow" advTm="149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>feed-forward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SG" dirty="0" smtClean="0"/>
              <a:t>Multilayer feed-forward</a:t>
            </a:r>
            <a:r>
              <a:rPr lang="en-SG" dirty="0"/>
              <a:t> </a:t>
            </a:r>
            <a:r>
              <a:rPr lang="en-SG" dirty="0" smtClean="0"/>
              <a:t>network in </a:t>
            </a:r>
            <a:r>
              <a:rPr lang="en-SG" dirty="0"/>
              <a:t>which the units are connected with no </a:t>
            </a:r>
            <a:r>
              <a:rPr lang="en-SG" dirty="0" smtClean="0"/>
              <a:t>cycles</a:t>
            </a:r>
          </a:p>
          <a:p>
            <a:pPr lvl="1">
              <a:defRPr/>
            </a:pPr>
            <a:r>
              <a:rPr lang="en-SG" dirty="0"/>
              <a:t>outputs from units </a:t>
            </a:r>
            <a:r>
              <a:rPr lang="en-SG" dirty="0" smtClean="0"/>
              <a:t>in each </a:t>
            </a:r>
            <a:r>
              <a:rPr lang="en-SG" dirty="0"/>
              <a:t>layer are passed to units in the next higher layer, and no outputs are </a:t>
            </a:r>
            <a:r>
              <a:rPr lang="en-SG" dirty="0" smtClean="0"/>
              <a:t>passed back </a:t>
            </a:r>
            <a:r>
              <a:rPr lang="en-SG" dirty="0"/>
              <a:t>to lower </a:t>
            </a:r>
            <a:r>
              <a:rPr lang="en-SG" dirty="0" smtClean="0"/>
              <a:t>layer</a:t>
            </a:r>
          </a:p>
          <a:p>
            <a:pPr lvl="1">
              <a:defRPr/>
            </a:pPr>
            <a:r>
              <a:rPr lang="en-US" dirty="0" smtClean="0"/>
              <a:t>Recurrent neural networks: with cycle </a:t>
            </a:r>
            <a:endParaRPr lang="en-US" dirty="0"/>
          </a:p>
          <a:p>
            <a:pPr>
              <a:defRPr/>
            </a:pPr>
            <a:r>
              <a:rPr lang="en-US" dirty="0" smtClean="0"/>
              <a:t>multi-layer perceptron: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/>
              <a:t> MLPs</a:t>
            </a:r>
          </a:p>
          <a:p>
            <a:pPr>
              <a:defRPr/>
            </a:pPr>
            <a:endParaRPr lang="en-SG" dirty="0"/>
          </a:p>
          <a:p>
            <a:pPr lvl="1">
              <a:defRPr/>
            </a:pPr>
            <a:endParaRPr lang="en-SG" dirty="0"/>
          </a:p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169CAD-9272-4307-B5CF-BFE09522E45B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 smtClean="0"/>
          </a:p>
        </p:txBody>
      </p:sp>
      <p:pic>
        <p:nvPicPr>
          <p:cNvPr id="1843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78288"/>
            <a:ext cx="43275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2760" y="2586960"/>
              <a:ext cx="7259400" cy="41590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120" y="2580120"/>
                <a:ext cx="7276680" cy="4174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92"/>
    </mc:Choice>
    <mc:Fallback>
      <p:transition spd="slow" advTm="59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NN</a:t>
            </a:r>
            <a:endParaRPr lang="en-US" altLang="en-US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Combining  the weight wi and bias  b for each unit into a single weight matrix W and b</a:t>
            </a:r>
          </a:p>
          <a:p>
            <a:r>
              <a:rPr lang="en-US" altLang="en-US" smtClean="0"/>
              <a:t>simple matrix operations: </a:t>
            </a:r>
            <a:r>
              <a:rPr lang="en-SG" altLang="en-US" smtClean="0"/>
              <a:t>multiplying the weight matrix by the input vector  x , adding the bias vector B and applying the activation function f</a:t>
            </a:r>
          </a:p>
          <a:p>
            <a:r>
              <a:rPr lang="en-SG" altLang="en-US" smtClean="0"/>
              <a:t>D</a:t>
            </a:r>
            <a:r>
              <a:rPr lang="en-SG" altLang="en-US" baseline="-25000" smtClean="0"/>
              <a:t>in</a:t>
            </a:r>
            <a:r>
              <a:rPr lang="en-SG" altLang="en-US" smtClean="0"/>
              <a:t>: dimension of input</a:t>
            </a:r>
          </a:p>
          <a:p>
            <a:r>
              <a:rPr lang="en-SG" altLang="en-US" smtClean="0"/>
              <a:t>D</a:t>
            </a:r>
            <a:r>
              <a:rPr lang="en-SG" altLang="en-US" baseline="-25000" smtClean="0"/>
              <a:t>h</a:t>
            </a:r>
            <a:r>
              <a:rPr lang="en-SG" altLang="en-US" smtClean="0"/>
              <a:t>: dimension of hidden layer (and b also)</a:t>
            </a:r>
          </a:p>
          <a:p>
            <a:r>
              <a:rPr lang="en-SG" altLang="en-US" smtClean="0"/>
              <a:t>h is hidden and also hypothesis is a representation of X</a:t>
            </a:r>
          </a:p>
          <a:p>
            <a:pPr lvl="1"/>
            <a:r>
              <a:rPr lang="en-SG" altLang="en-US" smtClean="0"/>
              <a:t>Instead of hand-crafted feature set which are representation of input</a:t>
            </a:r>
          </a:p>
          <a:p>
            <a:endParaRPr lang="en-US" alt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C11BB2-B86B-49B2-9C11-E69072939578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7600" y="0"/>
              <a:ext cx="8652240" cy="60753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720" y="-11160"/>
                <a:ext cx="8663400" cy="6089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82"/>
    </mc:Choice>
    <mc:Fallback>
      <p:transition spd="slow" advTm="78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NN</a:t>
            </a:r>
            <a:endParaRPr lang="en-US" altLang="en-US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Output could be classification task</a:t>
            </a:r>
          </a:p>
          <a:p>
            <a:pPr lvl="1"/>
            <a:r>
              <a:rPr lang="en-SG" altLang="en-US" smtClean="0"/>
              <a:t>For binary classification (sentiment) one node is enough</a:t>
            </a:r>
          </a:p>
          <a:p>
            <a:r>
              <a:rPr lang="en-SG" altLang="en-US" smtClean="0"/>
              <a:t>For multi-class, each class need a node</a:t>
            </a:r>
          </a:p>
          <a:p>
            <a:pPr lvl="1"/>
            <a:r>
              <a:rPr lang="en-SG" altLang="en-US" smtClean="0"/>
              <a:t>Z = Uh (no bias)</a:t>
            </a:r>
          </a:p>
          <a:p>
            <a:pPr lvl="1"/>
            <a:r>
              <a:rPr lang="en-SG" altLang="en-US" smtClean="0"/>
              <a:t>Need to be a vector of probability (sum to one)</a:t>
            </a:r>
          </a:p>
          <a:p>
            <a:pPr lvl="1"/>
            <a:r>
              <a:rPr lang="en-SG" altLang="en-US" smtClean="0"/>
              <a:t>Use softmax function for normalization</a:t>
            </a:r>
          </a:p>
          <a:p>
            <a:pPr lvl="1"/>
            <a:endParaRPr lang="en-SG" altLang="en-US" smtClean="0"/>
          </a:p>
          <a:p>
            <a:pPr lvl="1"/>
            <a:endParaRPr lang="en-SG" altLang="en-US" smtClean="0"/>
          </a:p>
          <a:p>
            <a:pPr lvl="1"/>
            <a:endParaRPr lang="en-SG" altLang="en-US" smtClean="0"/>
          </a:p>
          <a:p>
            <a:pPr lvl="1"/>
            <a:endParaRPr lang="en-SG" altLang="en-US" smtClean="0"/>
          </a:p>
          <a:p>
            <a:pPr lvl="1"/>
            <a:endParaRPr lang="en-SG" altLang="en-US" smtClean="0"/>
          </a:p>
          <a:p>
            <a:pPr lvl="1"/>
            <a:r>
              <a:rPr lang="en-SG" altLang="en-US" smtClean="0"/>
              <a:t>Softmax is the same for </a:t>
            </a:r>
            <a:r>
              <a:rPr lang="en-US" altLang="en-US" smtClean="0"/>
              <a:t>logistic regression</a:t>
            </a:r>
            <a:endParaRPr lang="en-SG" altLang="en-US" smtClean="0"/>
          </a:p>
          <a:p>
            <a:pPr lvl="1"/>
            <a:endParaRPr lang="en-SG" altLang="en-US" smtClean="0"/>
          </a:p>
          <a:p>
            <a:pPr lvl="1"/>
            <a:endParaRPr lang="en-US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2B1129-8D5E-48FA-8B51-37D93A4F7F3F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 smtClean="0"/>
          </a:p>
        </p:txBody>
      </p:sp>
      <p:pic>
        <p:nvPicPr>
          <p:cNvPr id="2048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4114800"/>
            <a:ext cx="365283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824413"/>
            <a:ext cx="3810000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76863"/>
            <a:ext cx="45910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1800" y="237240"/>
              <a:ext cx="6511320" cy="56246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4600" y="229320"/>
                <a:ext cx="6526080" cy="5642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85"/>
    </mc:Choice>
    <mc:Fallback>
      <p:transition spd="slow" advTm="118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NN and logistic regression</a:t>
            </a:r>
            <a:endParaRPr lang="en-US" altLang="en-US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neural network classifier with one hidden layer as building a vector h which is a hidden layer representation of the input, and then running standard logistic regression on the features that the network develops in h</a:t>
            </a:r>
          </a:p>
          <a:p>
            <a:pPr lvl="1"/>
            <a:r>
              <a:rPr lang="en-SG" altLang="en-US" smtClean="0"/>
              <a:t>the features were mainly designed by hand via feature template</a:t>
            </a:r>
          </a:p>
          <a:p>
            <a:r>
              <a:rPr lang="en-SG" altLang="en-US" smtClean="0"/>
              <a:t>NN is like logistic regression, but</a:t>
            </a:r>
          </a:p>
          <a:p>
            <a:pPr lvl="1"/>
            <a:r>
              <a:rPr lang="en-SG" altLang="en-US" smtClean="0"/>
              <a:t>with many layers,</a:t>
            </a:r>
          </a:p>
          <a:p>
            <a:pPr lvl="1"/>
            <a:r>
              <a:rPr lang="en-SG" altLang="en-US" smtClean="0"/>
              <a:t>rather than forming the features by feature templates, the prior layers of the network induce the feature representations themselves</a:t>
            </a:r>
          </a:p>
          <a:p>
            <a:endParaRPr lang="en-SG" altLang="en-US" smtClean="0"/>
          </a:p>
          <a:p>
            <a:pPr lvl="1"/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2B6CA7-5B93-4EAA-AFF2-E0405F405C06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 smtClean="0"/>
          </a:p>
        </p:txBody>
      </p:sp>
      <p:pic>
        <p:nvPicPr>
          <p:cNvPr id="2150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03200"/>
            <a:ext cx="365283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8" y="5562600"/>
            <a:ext cx="17208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3560" y="166680"/>
              <a:ext cx="7149960" cy="54259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280" y="157680"/>
                <a:ext cx="7161480" cy="5442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53"/>
    </mc:Choice>
    <mc:Fallback>
      <p:transition spd="slow" advTm="5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Training Neural Nets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Train Wi and bi for any layer i</a:t>
            </a:r>
          </a:p>
          <a:p>
            <a:r>
              <a:rPr lang="en-SG" altLang="en-US" smtClean="0"/>
              <a:t>Stochastic gradient descent</a:t>
            </a:r>
          </a:p>
          <a:p>
            <a:r>
              <a:rPr lang="en-SG" altLang="en-US" smtClean="0">
                <a:sym typeface="Symbol" panose="05050102010706020507" pitchFamily="18" charset="2"/>
              </a:rPr>
              <a:t> = (W,b)</a:t>
            </a:r>
          </a:p>
          <a:p>
            <a:r>
              <a:rPr lang="en-SG" altLang="en-US" smtClean="0"/>
              <a:t>The intuition of gradient descent is to start with some initial guess at θ and then nudge the weights (i.e change θ slightly) in a direction that improves our system.</a:t>
            </a:r>
          </a:p>
          <a:p>
            <a:r>
              <a:rPr lang="en-SG" altLang="en-US" smtClean="0"/>
              <a:t>need a metric for whether the system has improved or not?</a:t>
            </a:r>
          </a:p>
          <a:p>
            <a:r>
              <a:rPr lang="en-SG" altLang="en-US" smtClean="0"/>
              <a:t>Supervised Learning: we know the correct answer</a:t>
            </a:r>
          </a:p>
          <a:p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7ACD1F-B71F-42F8-AF7A-9E8CFDB76F82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720" y="1728720"/>
              <a:ext cx="8033760" cy="45306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" y="1719360"/>
                <a:ext cx="8051400" cy="454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27"/>
    </mc:Choice>
    <mc:Fallback>
      <p:transition spd="slow" advTm="8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Loss or cost function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Loss function: distance between the system output and gold output</a:t>
            </a:r>
          </a:p>
          <a:p>
            <a:r>
              <a:rPr lang="en-SG" altLang="en-US" smtClean="0"/>
              <a:t>Example: out real output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endParaRPr lang="en-SG" altLang="en-US" smtClean="0"/>
          </a:p>
          <a:p>
            <a:r>
              <a:rPr lang="en-SG" altLang="en-US" smtClean="0"/>
              <a:t>How we measure the distance?</a:t>
            </a:r>
          </a:p>
          <a:p>
            <a:pPr lvl="1"/>
            <a:r>
              <a:rPr lang="en-SG" altLang="en-US" smtClean="0"/>
              <a:t>MSE: mean square error </a:t>
            </a:r>
          </a:p>
          <a:p>
            <a:r>
              <a:rPr lang="en-US" altLang="en-US" smtClean="0"/>
              <a:t>For classification tasks: negative log likelihood or cross entropy</a:t>
            </a:r>
          </a:p>
          <a:p>
            <a:pPr lvl="1"/>
            <a:r>
              <a:rPr lang="en-SG" altLang="en-US" smtClean="0"/>
              <a:t>In one-hot vector: </a:t>
            </a:r>
            <a:endParaRPr lang="en-US" altLang="en-US" smtClean="0"/>
          </a:p>
          <a:p>
            <a:endParaRPr lang="en-SG" altLang="en-US" smtClean="0"/>
          </a:p>
          <a:p>
            <a:pPr lvl="1"/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522DE2-1FC5-4158-9D53-A2D1BC04573B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 smtClean="0"/>
          </a:p>
        </p:txBody>
      </p:sp>
      <p:pic>
        <p:nvPicPr>
          <p:cNvPr id="2355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3051175"/>
            <a:ext cx="78105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810000"/>
            <a:ext cx="77438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92625"/>
            <a:ext cx="30607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5562600"/>
            <a:ext cx="47053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"/>
    </mc:Choice>
    <mc:Fallback>
      <p:transition spd="slow" advTm="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Loss function</a:t>
            </a:r>
            <a:endParaRPr lang="en-US" altLang="en-US" smtClean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For binary classification: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endParaRPr lang="en-SG" altLang="en-US" smtClean="0"/>
          </a:p>
          <a:p>
            <a:r>
              <a:rPr lang="en-SG" altLang="en-US" smtClean="0"/>
              <a:t>For multinomial classification:</a:t>
            </a:r>
          </a:p>
          <a:p>
            <a:r>
              <a:rPr lang="en-US" altLang="en-US" smtClean="0"/>
              <a:t>hard classification task: </a:t>
            </a:r>
          </a:p>
          <a:p>
            <a:r>
              <a:rPr lang="en-SG" altLang="en-US" smtClean="0"/>
              <a:t>If the true class is i, then y is a vector where yi=1 and yj = 0 ∀j&lt;&gt;i.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r>
              <a:rPr lang="en-SG" altLang="en-US" smtClean="0"/>
              <a:t>For K class</a:t>
            </a:r>
          </a:p>
          <a:p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A4CFFA-6DC3-495D-BD1E-197A62590C65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 smtClean="0"/>
          </a:p>
        </p:txBody>
      </p:sp>
      <p:pic>
        <p:nvPicPr>
          <p:cNvPr id="2458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505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3219450"/>
            <a:ext cx="3614738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852988"/>
            <a:ext cx="3133725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772150"/>
            <a:ext cx="4143375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8800" y="2560320"/>
              <a:ext cx="7954560" cy="31618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0520" y="2553120"/>
                <a:ext cx="7970760" cy="317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8"/>
    </mc:Choice>
    <mc:Fallback>
      <p:transition spd="slow" advTm="20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Neural Network</a:t>
            </a:r>
            <a:endParaRPr lang="en-US" altLang="en-US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a simplified model of the human neuron</a:t>
            </a:r>
          </a:p>
          <a:p>
            <a:r>
              <a:rPr lang="en-SG" altLang="en-US" smtClean="0"/>
              <a:t>modern neural network is a network of small computing units, each of which takes a vector of input values and produces a single output value</a:t>
            </a:r>
          </a:p>
          <a:p>
            <a:r>
              <a:rPr lang="en-SG" altLang="en-US" smtClean="0"/>
              <a:t>feed-forward network:computation proceeds iteratively from one layer of units to the next</a:t>
            </a:r>
          </a:p>
          <a:p>
            <a:r>
              <a:rPr lang="en-US" altLang="en-US" smtClean="0"/>
              <a:t>deep learning:have many hidden layers</a:t>
            </a:r>
          </a:p>
          <a:p>
            <a:r>
              <a:rPr lang="en-SG" altLang="en-US" smtClean="0"/>
              <a:t>share some of the same mathematics and learning architectures as logistic regression but </a:t>
            </a:r>
            <a:r>
              <a:rPr lang="en-US" altLang="en-US" smtClean="0"/>
              <a:t>more powerful classifier </a:t>
            </a:r>
          </a:p>
          <a:p>
            <a:r>
              <a:rPr lang="en-SG" altLang="en-US" smtClean="0"/>
              <a:t>indeed a neural network with one hidden layer can be shown to learn any function.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902102-368D-46A8-A450-3B76702A07C0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0040" y="0"/>
              <a:ext cx="7898760" cy="68230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920" y="-8280"/>
                <a:ext cx="7911360" cy="6837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701"/>
    </mc:Choice>
    <mc:Fallback>
      <p:transition spd="slow" advTm="211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67075"/>
            <a:ext cx="53181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Following Gradients</a:t>
            </a: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finds a minimum of a function by figuring out in which direction (in the space of the parameters θ) the function’s slope is rising the most steeply, and moving in the opposite direction</a:t>
            </a:r>
          </a:p>
          <a:p>
            <a:endParaRPr lang="en-US" altLang="en-US" smtClean="0"/>
          </a:p>
        </p:txBody>
      </p:sp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E7224E7-5462-417A-B347-A044A9E7DD25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38360" y="3223440"/>
              <a:ext cx="4513680" cy="31442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2240" y="3217320"/>
                <a:ext cx="4525920" cy="3154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20"/>
    </mc:Choice>
    <mc:Fallback>
      <p:transition spd="slow" advTm="56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Training, one variable</a:t>
            </a:r>
            <a:endParaRPr lang="en-US" altLang="en-US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66C61D-1B24-4F32-89AD-7F3421659AC7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 smtClean="0"/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590800"/>
            <a:ext cx="8289925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960" y="2786040"/>
              <a:ext cx="7503480" cy="34254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960" y="2778480"/>
                <a:ext cx="7519680" cy="343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02"/>
    </mc:Choice>
    <mc:Fallback>
      <p:transition spd="slow" advTm="5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Training , multi variable</a:t>
            </a:r>
            <a:endParaRPr lang="en-US" altLang="en-US" smtClean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If we are on a mesa and want to know which direction to walk down, we need a vector that tells us in which direction we should move. </a:t>
            </a:r>
          </a:p>
          <a:p>
            <a:pPr lvl="1"/>
            <a:r>
              <a:rPr lang="en-SG" altLang="en-US" smtClean="0"/>
              <a:t>The gradient  is just such a vector; it expresses the directional components of the sharpest slope along each of those N dimensions</a:t>
            </a:r>
          </a:p>
          <a:p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BFC9B9-1919-495A-8917-5427ECF1B0F8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4"/>
    </mc:Choice>
    <mc:Fallback>
      <p:transition spd="slow" advTm="7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Training , multi variable</a:t>
            </a:r>
            <a:endParaRPr lang="en-US" altLang="en-US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4AF752-D693-4C1A-8D13-1030C79E17A3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 smtClean="0"/>
          </a:p>
        </p:txBody>
      </p:sp>
      <p:pic>
        <p:nvPicPr>
          <p:cNvPr id="2867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1752600"/>
            <a:ext cx="7088187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90280" y="2283120"/>
              <a:ext cx="2013840" cy="31492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4160" y="2274120"/>
                <a:ext cx="2028600" cy="3164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73"/>
    </mc:Choice>
    <mc:Fallback>
      <p:transition spd="slow" advTm="33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Training , multi variable</a:t>
            </a:r>
            <a:endParaRPr lang="en-US" altLang="en-US" smtClean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How much would a small change in that variable θj influence the loss function L ?</a:t>
            </a:r>
          </a:p>
          <a:p>
            <a:endParaRPr lang="en-US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14590F-6110-4615-90E7-C6C462F86A74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 smtClean="0"/>
          </a:p>
        </p:txBody>
      </p:sp>
      <p:pic>
        <p:nvPicPr>
          <p:cNvPr id="2970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35263"/>
            <a:ext cx="534035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953000"/>
            <a:ext cx="42576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440" y="2449800"/>
              <a:ext cx="7713360" cy="25855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00" y="2440800"/>
                <a:ext cx="7731720" cy="2601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35"/>
    </mc:Choice>
    <mc:Fallback>
      <p:transition spd="slow" advTm="23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Computing the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5813"/>
            <a:ext cx="8839200" cy="4573587"/>
          </a:xfrm>
        </p:spPr>
        <p:txBody>
          <a:bodyPr/>
          <a:lstStyle/>
          <a:p>
            <a:pPr>
              <a:defRPr/>
            </a:pPr>
            <a:r>
              <a:rPr lang="en-SG" dirty="0"/>
              <a:t>For a network with one weight layer and sigmoid output (which is what </a:t>
            </a:r>
            <a:r>
              <a:rPr lang="en-SG" dirty="0" smtClean="0"/>
              <a:t>logistic </a:t>
            </a:r>
            <a:br>
              <a:rPr lang="en-SG" dirty="0" smtClean="0"/>
            </a:br>
            <a:r>
              <a:rPr lang="en-SG" dirty="0" smtClean="0"/>
              <a:t>regression </a:t>
            </a:r>
            <a:r>
              <a:rPr lang="en-SG" dirty="0"/>
              <a:t>is</a:t>
            </a:r>
            <a:r>
              <a:rPr lang="en-SG" dirty="0" smtClean="0"/>
              <a:t>): </a:t>
            </a:r>
            <a:endParaRPr lang="en-US" dirty="0"/>
          </a:p>
          <a:p>
            <a:pPr>
              <a:defRPr/>
            </a:pPr>
            <a:endParaRPr lang="en-SG" dirty="0" smtClean="0"/>
          </a:p>
          <a:p>
            <a:pPr>
              <a:defRPr/>
            </a:pPr>
            <a:endParaRPr lang="en-SG" dirty="0" smtClean="0"/>
          </a:p>
          <a:p>
            <a:pPr>
              <a:defRPr/>
            </a:pPr>
            <a:r>
              <a:rPr lang="en-SG" dirty="0" smtClean="0"/>
              <a:t>for </a:t>
            </a:r>
            <a:r>
              <a:rPr lang="en-SG" dirty="0"/>
              <a:t>a network with one 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hidden </a:t>
            </a:r>
            <a:r>
              <a:rPr lang="en-SG" dirty="0"/>
              <a:t>layer and </a:t>
            </a:r>
            <a:r>
              <a:rPr lang="en-SG" dirty="0" err="1"/>
              <a:t>softmax</a:t>
            </a:r>
            <a:r>
              <a:rPr lang="en-SG" dirty="0"/>
              <a:t> 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output:</a:t>
            </a:r>
          </a:p>
          <a:p>
            <a:pPr>
              <a:defRPr/>
            </a:pPr>
            <a:endParaRPr lang="en-SG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SG" dirty="0" smtClean="0"/>
              <a:t>But </a:t>
            </a:r>
            <a:r>
              <a:rPr lang="en-SG" dirty="0"/>
              <a:t>these derivatives only give 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correct </a:t>
            </a:r>
            <a:r>
              <a:rPr lang="en-SG" dirty="0"/>
              <a:t>updates for one weight layer: the last one!</a:t>
            </a:r>
            <a:endParaRPr lang="en-US" dirty="0"/>
          </a:p>
        </p:txBody>
      </p:sp>
      <p:pic>
        <p:nvPicPr>
          <p:cNvPr id="3072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43175"/>
            <a:ext cx="44577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267200"/>
            <a:ext cx="4348163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63240" y="2603160"/>
              <a:ext cx="4900680" cy="23767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6760" y="2596680"/>
                <a:ext cx="4913640" cy="2388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95"/>
    </mc:Choice>
    <mc:Fallback>
      <p:transition spd="slow" advTm="70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Computing the Gradient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requires the partial derivative of the loss function with respect to each parameter</a:t>
            </a:r>
          </a:p>
          <a:p>
            <a:pPr lvl="1"/>
            <a:r>
              <a:rPr lang="en-US" altLang="en-US" smtClean="0"/>
              <a:t>complex for deep networks:</a:t>
            </a:r>
            <a:r>
              <a:rPr lang="en-SG" altLang="en-US" smtClean="0"/>
              <a:t>loss is computed only at the very end of the network</a:t>
            </a:r>
          </a:p>
          <a:p>
            <a:r>
              <a:rPr lang="en-US" altLang="en-US" smtClean="0"/>
              <a:t>error backpropagation</a:t>
            </a:r>
          </a:p>
          <a:p>
            <a:r>
              <a:rPr lang="en-SG" altLang="en-US" smtClean="0"/>
              <a:t>loss function modelled as a computation graph</a:t>
            </a:r>
          </a:p>
          <a:p>
            <a:pPr lvl="1"/>
            <a:r>
              <a:rPr lang="en-SG" altLang="en-US" smtClean="0"/>
              <a:t>node is a computation </a:t>
            </a:r>
          </a:p>
          <a:p>
            <a:pPr lvl="1"/>
            <a:r>
              <a:rPr lang="en-SG" altLang="en-US" smtClean="0"/>
              <a:t>edge the result of the computation</a:t>
            </a:r>
          </a:p>
          <a:p>
            <a:pPr lvl="1"/>
            <a:endParaRPr lang="en-SG" altLang="en-US" smtClean="0"/>
          </a:p>
          <a:p>
            <a:endParaRPr lang="en-SG" altLang="en-US" smtClean="0"/>
          </a:p>
          <a:p>
            <a:pPr lvl="1"/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22F566-E9AF-4D8F-A9E8-79B430729FC4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3400" y="3214800"/>
              <a:ext cx="7533360" cy="35614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560" y="3207600"/>
                <a:ext cx="7543440" cy="3572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95"/>
    </mc:Choice>
    <mc:Fallback>
      <p:transition spd="slow" advTm="67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Computation Graphs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L(a,b,c) =c(a+2b).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C9A8EE-5D48-4859-B66E-5453C5F3ED51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 smtClean="0"/>
          </a:p>
        </p:txBody>
      </p:sp>
      <p:pic>
        <p:nvPicPr>
          <p:cNvPr id="3277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8763"/>
            <a:ext cx="18002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76600"/>
            <a:ext cx="8355013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6920" y="1620360"/>
              <a:ext cx="6453360" cy="37350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8640" y="1612440"/>
                <a:ext cx="6472080" cy="3750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90"/>
    </mc:Choice>
    <mc:Fallback>
      <p:transition spd="slow" advTm="97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Backward differentiation on computation graphs</a:t>
            </a:r>
            <a:endParaRPr lang="en-US" altLang="en-US" smtClean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our goal is to compute the derivative of the output function L with respect to each of the input variables: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r>
              <a:rPr lang="en-US" altLang="en-US" b="1" smtClean="0"/>
              <a:t>chain rule</a:t>
            </a:r>
            <a:r>
              <a:rPr lang="en-US" altLang="en-US" smtClean="0"/>
              <a:t>: f(x) =u(v(x))</a:t>
            </a:r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9FB6CF-E0D7-47F9-B9F0-3C613B6F5F0A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 smtClean="0"/>
          </a:p>
        </p:txBody>
      </p:sp>
      <p:pic>
        <p:nvPicPr>
          <p:cNvPr id="3379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43200"/>
            <a:ext cx="31623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89325"/>
            <a:ext cx="200501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4413250"/>
            <a:ext cx="28162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13250"/>
            <a:ext cx="267652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4240" y="3349800"/>
              <a:ext cx="6562800" cy="18799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0280" y="3342600"/>
                <a:ext cx="6575400" cy="1890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30"/>
    </mc:Choice>
    <mc:Fallback>
      <p:transition spd="slow" advTm="39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83D6D1-A16A-4D72-8C88-38FDEB155DB7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 smtClean="0"/>
          </a:p>
        </p:txBody>
      </p:sp>
      <p:pic>
        <p:nvPicPr>
          <p:cNvPr id="34821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568325"/>
            <a:ext cx="8355013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38400"/>
            <a:ext cx="14446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188913"/>
            <a:ext cx="27003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2438400"/>
            <a:ext cx="41624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95800"/>
            <a:ext cx="35718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1920" y="1630800"/>
              <a:ext cx="5216760" cy="48589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8320" y="1626840"/>
                <a:ext cx="5227920" cy="4868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99"/>
    </mc:Choice>
    <mc:Fallback>
      <p:transition spd="slow" advTm="37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Neural Network </a:t>
            </a:r>
            <a:endParaRPr lang="en-US" altLang="en-US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avoid the use  of rich hand-derived features, instead building neural networks that take raw words as inputs and learn to induce features as part of the process of learning to classify</a:t>
            </a:r>
          </a:p>
          <a:p>
            <a:r>
              <a:rPr lang="en-SG" altLang="en-US" smtClean="0"/>
              <a:t>Chapter 7: Feed forward Network</a:t>
            </a:r>
          </a:p>
          <a:p>
            <a:r>
              <a:rPr lang="en-SG" altLang="en-US" smtClean="0"/>
              <a:t>Chapter 9: Recurrent Neural Network</a:t>
            </a:r>
          </a:p>
          <a:p>
            <a:r>
              <a:rPr lang="en-SG" altLang="en-US" smtClean="0"/>
              <a:t>Chapter 10: encoder-decoder model, attention, transformer	</a:t>
            </a:r>
          </a:p>
          <a:p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1BC36B-8AD5-4FE3-AF9D-4E7D85886E27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160" y="1735560"/>
              <a:ext cx="7818480" cy="50029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00" y="1728000"/>
                <a:ext cx="7833240" cy="5019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883"/>
    </mc:Choice>
    <mc:Fallback>
      <p:transition spd="slow" advTm="16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61F73D-672F-43A2-ADAF-D5CD31D60D5F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 smtClean="0"/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6438"/>
            <a:ext cx="8120063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4640" y="213480"/>
              <a:ext cx="4942440" cy="30225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4920" y="204480"/>
                <a:ext cx="4960800" cy="3038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50"/>
    </mc:Choice>
    <mc:Fallback>
      <p:transition spd="slow" advTm="27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077357-A541-4240-8822-C66FDA164EF6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 smtClean="0"/>
          </a:p>
        </p:txBody>
      </p:sp>
      <p:pic>
        <p:nvPicPr>
          <p:cNvPr id="3686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40213"/>
            <a:ext cx="30480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8" y="4341813"/>
            <a:ext cx="3181350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73700"/>
            <a:ext cx="4105275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920" y="60120"/>
              <a:ext cx="7543080" cy="64944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840" y="57240"/>
                <a:ext cx="7562520" cy="6503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16"/>
    </mc:Choice>
    <mc:Fallback>
      <p:transition spd="slow" advTm="79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z="2000" smtClean="0"/>
              <a:t>Optimization in neural networks is a non-convex optimization problem, more complex than for logistic regression,</a:t>
            </a:r>
          </a:p>
          <a:p>
            <a:r>
              <a:rPr lang="en-SG" altLang="en-US" sz="2000" smtClean="0"/>
              <a:t>need to initialize theweights with small random numbers: normalize the input valuesto have 0 mean and unit variance</a:t>
            </a:r>
          </a:p>
          <a:p>
            <a:r>
              <a:rPr lang="en-SG" altLang="en-US" sz="2000" smtClean="0"/>
              <a:t>regularization : dropout (randomly dropping some units and their connections from the dropout network during training)</a:t>
            </a:r>
          </a:p>
          <a:p>
            <a:r>
              <a:rPr lang="en-US" altLang="en-US" sz="2000" b="1" smtClean="0"/>
              <a:t>Hyperparameter</a:t>
            </a:r>
            <a:r>
              <a:rPr lang="en-US" altLang="en-US" sz="2000" smtClean="0"/>
              <a:t>: </a:t>
            </a:r>
            <a:r>
              <a:rPr lang="en-SG" altLang="en-US" sz="2000" smtClean="0"/>
              <a:t>learning rate η, the minibatch size, the model architecture (the number of layers, the number of hiddennodes per layer, the choice of activation functions), how to regularize.</a:t>
            </a:r>
          </a:p>
          <a:p>
            <a:r>
              <a:rPr lang="en-US" altLang="en-US" smtClean="0"/>
              <a:t>parallelization onto vector-based GPUs: TensorFlow , Pytorch </a:t>
            </a:r>
            <a:endParaRPr lang="en-SG" altLang="en-US" sz="2000" smtClean="0"/>
          </a:p>
          <a:p>
            <a:endParaRPr lang="en-US" altLang="en-US" sz="2000" smtClean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More details on learning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6D4255-1401-4778-A907-A69AB94F3B10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438840" y="176040"/>
              <a:ext cx="9017640" cy="63853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5680" y="166320"/>
                <a:ext cx="9033120" cy="6400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08"/>
    </mc:Choice>
    <mc:Fallback>
      <p:transition spd="slow" advTm="262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E2CF9E-54C0-4945-97BA-BB546D57E418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 smtClean="0"/>
          </a:p>
        </p:txBody>
      </p:sp>
      <p:pic>
        <p:nvPicPr>
          <p:cNvPr id="3891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37625" cy="662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4920" y="4170960"/>
              <a:ext cx="7718040" cy="9622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520" y="4164120"/>
                <a:ext cx="7727760" cy="972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87"/>
    </mc:Choice>
    <mc:Fallback>
      <p:transition spd="slow" advTm="17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E2B797-2836-45D2-949B-8431A8898B11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 smtClean="0"/>
          </a:p>
        </p:txBody>
      </p:sp>
      <p:pic>
        <p:nvPicPr>
          <p:cNvPr id="3994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6513"/>
            <a:ext cx="9048750" cy="674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9"/>
    </mc:Choice>
    <mc:Fallback>
      <p:transition spd="slow" advTm="2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B7DA4B-8EB2-4387-BF9E-14D642A871FF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 smtClean="0"/>
          </a:p>
        </p:txBody>
      </p:sp>
      <p:pic>
        <p:nvPicPr>
          <p:cNvPr id="4096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88900"/>
            <a:ext cx="9015412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4360" y="993600"/>
              <a:ext cx="7307280" cy="54903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720" y="983520"/>
                <a:ext cx="7323840" cy="5510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11"/>
    </mc:Choice>
    <mc:Fallback>
      <p:transition spd="slow" advTm="110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5EC47F-7429-401D-8F8A-3299CDD90DB9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 smtClean="0"/>
          </a:p>
        </p:txBody>
      </p:sp>
      <p:pic>
        <p:nvPicPr>
          <p:cNvPr id="4198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600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3960" y="1287000"/>
              <a:ext cx="7117920" cy="53427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6760" y="1279800"/>
                <a:ext cx="7128720" cy="5356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02"/>
    </mc:Choice>
    <mc:Fallback>
      <p:transition spd="slow" advTm="95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6200"/>
            <a:ext cx="834866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192088" y="3554413"/>
            <a:ext cx="8686800" cy="3097212"/>
          </a:xfrm>
        </p:spPr>
        <p:txBody>
          <a:bodyPr/>
          <a:lstStyle/>
          <a:p>
            <a:r>
              <a:rPr lang="en-SG" altLang="en-US" smtClean="0"/>
              <a:t>stochastic because it chooses a single random example at a time</a:t>
            </a:r>
          </a:p>
          <a:p>
            <a:r>
              <a:rPr lang="en-SG" altLang="en-US" b="1" smtClean="0"/>
              <a:t>Minibatch</a:t>
            </a:r>
            <a:r>
              <a:rPr lang="en-SG" altLang="en-US" smtClean="0"/>
              <a:t> gradient descent, computes the gradient over batches of minibatch training instances rather than a single instance</a:t>
            </a:r>
          </a:p>
          <a:p>
            <a:r>
              <a:rPr lang="en-SG" altLang="en-US" smtClean="0"/>
              <a:t>learning rate η</a:t>
            </a:r>
            <a:r>
              <a:rPr lang="en-SG" altLang="en-US" baseline="-25000" smtClean="0"/>
              <a:t>k </a:t>
            </a:r>
            <a:r>
              <a:rPr lang="en-SG" altLang="en-US" smtClean="0"/>
              <a:t>is a parameter that must be adjuste</a:t>
            </a:r>
          </a:p>
          <a:p>
            <a:endParaRPr lang="en-US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8A8E1D-8977-4711-99E5-E01734F08520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8"/>
    </mc:Choice>
    <mc:Fallback>
      <p:transition spd="slow" advTm="12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Neural Language Model</a:t>
            </a:r>
            <a:endParaRPr lang="en-US" altLang="en-US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First application of NN is language modeling:</a:t>
            </a:r>
          </a:p>
          <a:p>
            <a:pPr lvl="1"/>
            <a:r>
              <a:rPr lang="en-SG" altLang="en-US" smtClean="0"/>
              <a:t>predicting upcoming words from prior word context</a:t>
            </a:r>
          </a:p>
          <a:p>
            <a:r>
              <a:rPr lang="en-SG" altLang="en-US" smtClean="0"/>
              <a:t>don’t need smoothing, they can handle much longer histories, and they can generalize over contexts of similar words. </a:t>
            </a:r>
          </a:p>
          <a:p>
            <a:r>
              <a:rPr lang="en-SG" altLang="en-US" smtClean="0"/>
              <a:t>slower to train than traditional language models</a:t>
            </a:r>
          </a:p>
          <a:p>
            <a:r>
              <a:rPr lang="en-SG" altLang="en-US" smtClean="0"/>
              <a:t>for many tasks traditional language modeling is still the right technology.</a:t>
            </a:r>
          </a:p>
          <a:p>
            <a:r>
              <a:rPr lang="en-SG" altLang="en-US" smtClean="0"/>
              <a:t>First attemps: Bengio et al. (2003) </a:t>
            </a:r>
          </a:p>
          <a:p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4F5047-DEBA-41DA-9864-F4581439801A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2080" y="697320"/>
              <a:ext cx="7399800" cy="51094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5240" y="687960"/>
                <a:ext cx="7413840" cy="5126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668"/>
    </mc:Choice>
    <mc:Fallback>
      <p:transition spd="slow" advTm="91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Feedforward neural LM 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Takes as input at time t a representation of some number of previous words (wt−1,wt−2, etc) and outputs a probability distribution over possible next words</a:t>
            </a:r>
          </a:p>
          <a:p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0C536E-3B62-4099-A43A-3AD4F65485BD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 smtClean="0"/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962400"/>
            <a:ext cx="4740275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1120" y="4011840"/>
              <a:ext cx="5204880" cy="20577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320" y="4002120"/>
                <a:ext cx="5227560" cy="207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12"/>
    </mc:Choice>
    <mc:Fallback>
      <p:transition spd="slow" advTm="21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264001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Units</a:t>
            </a:r>
            <a:endParaRPr lang="en-US" altLang="en-US" smtClean="0"/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The building block of a neural network is a single computational unit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r>
              <a:rPr lang="en-SG" altLang="en-US" smtClean="0"/>
              <a:t>Activation: non-linear function on z</a:t>
            </a:r>
          </a:p>
          <a:p>
            <a:r>
              <a:rPr lang="en-SG" altLang="en-US" smtClean="0"/>
              <a:t>Activation functions:</a:t>
            </a:r>
          </a:p>
          <a:p>
            <a:pPr lvl="1"/>
            <a:r>
              <a:rPr lang="en-SG" altLang="en-US" smtClean="0"/>
              <a:t>Sigmoid</a:t>
            </a:r>
          </a:p>
          <a:p>
            <a:pPr lvl="1"/>
            <a:r>
              <a:rPr lang="en-SG" altLang="en-US" smtClean="0"/>
              <a:t>Tanh</a:t>
            </a:r>
          </a:p>
          <a:p>
            <a:pPr lvl="1"/>
            <a:r>
              <a:rPr lang="en-US" altLang="en-US" smtClean="0"/>
              <a:t>rectified linear ReLU</a:t>
            </a:r>
            <a:r>
              <a:rPr lang="en-SG" altLang="en-US" smtClean="0"/>
              <a:t>  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92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C95B28-E20E-4A06-A17B-9A3EC3BCE6AB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 smtClean="0"/>
          </a:p>
        </p:txBody>
      </p:sp>
      <p:pic>
        <p:nvPicPr>
          <p:cNvPr id="922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79700"/>
            <a:ext cx="25146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13" y="3314700"/>
            <a:ext cx="23383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5560" y="2558520"/>
              <a:ext cx="6765120" cy="39150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7280" y="2551680"/>
                <a:ext cx="6782760" cy="3926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48"/>
    </mc:Choice>
    <mc:Fallback>
      <p:transition spd="slow" advTm="74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Embeddings</a:t>
            </a:r>
            <a:endParaRPr lang="en-US" alt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Each word is represented as a vector of real numbers of of dimension d</a:t>
            </a:r>
          </a:p>
          <a:p>
            <a:r>
              <a:rPr lang="en-SG" altLang="en-US" smtClean="0"/>
              <a:t>d tends to lie between 50 and 500</a:t>
            </a:r>
          </a:p>
          <a:p>
            <a:pPr lvl="1"/>
            <a:r>
              <a:rPr lang="en-SG" altLang="en-US" smtClean="0"/>
              <a:t>This vectors is called </a:t>
            </a:r>
            <a:r>
              <a:rPr lang="en-SG" altLang="en-US" b="1" smtClean="0"/>
              <a:t>embeddings</a:t>
            </a:r>
          </a:p>
          <a:p>
            <a:r>
              <a:rPr lang="en-SG" altLang="en-US" smtClean="0"/>
              <a:t>In many traditional NLP applications, a word is represented as a string of letters, or an index in a vocabulary list(one-hot)</a:t>
            </a:r>
          </a:p>
          <a:p>
            <a:r>
              <a:rPr lang="en-SG" altLang="en-US" smtClean="0"/>
              <a:t>distributed representation allows  words that have similar meanings, or similar grammatical properties, to have similar vectors</a:t>
            </a:r>
          </a:p>
          <a:p>
            <a:r>
              <a:rPr lang="en-SG" altLang="en-US" smtClean="0"/>
              <a:t>words like “cat” and “dog”— words with similar meaning and parts of speech—will be similar vectors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endParaRPr lang="en-SG" altLang="en-US" smtClean="0"/>
          </a:p>
          <a:p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239DD8-E7F3-49FB-87DA-8FFC6E8068C8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30240" y="154440"/>
              <a:ext cx="8728200" cy="61876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2120" y="146520"/>
                <a:ext cx="8749440" cy="6202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38"/>
    </mc:Choice>
    <mc:Fallback>
      <p:transition spd="slow" advTm="76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z="2000" smtClean="0"/>
              <a:t>“I have to make sure when I get home to feed the cat.”</a:t>
            </a:r>
          </a:p>
          <a:p>
            <a:r>
              <a:rPr lang="en-SG" altLang="en-US" sz="2000" smtClean="0"/>
              <a:t>suppose we’ve never seen the word “dog” after the words ”feed the”</a:t>
            </a:r>
            <a:endParaRPr lang="fa-IR" altLang="en-US" sz="2000" smtClean="0"/>
          </a:p>
          <a:p>
            <a:pPr lvl="1"/>
            <a:r>
              <a:rPr lang="en-SG" altLang="en-US" smtClean="0"/>
              <a:t>In our test set we are trying to predict what comes after the prefix “I forgot when I got home to feed</a:t>
            </a:r>
            <a:r>
              <a:rPr lang="fa-IR" altLang="en-US" smtClean="0"/>
              <a:t> </a:t>
            </a:r>
            <a:r>
              <a:rPr lang="en-SG" altLang="en-US" smtClean="0"/>
              <a:t>the”</a:t>
            </a:r>
            <a:r>
              <a:rPr lang="fa-IR" altLang="en-US" smtClean="0"/>
              <a:t> </a:t>
            </a:r>
            <a:r>
              <a:rPr lang="en-SG" altLang="en-US" smtClean="0"/>
              <a:t> ???</a:t>
            </a:r>
          </a:p>
          <a:p>
            <a:pPr lvl="2"/>
            <a:r>
              <a:rPr lang="en-SG" altLang="en-US" sz="2000" smtClean="0"/>
              <a:t>Ngram predict cat but no dog</a:t>
            </a:r>
          </a:p>
          <a:p>
            <a:pPr lvl="2"/>
            <a:r>
              <a:rPr lang="en-SG" altLang="en-US" sz="2000" smtClean="0"/>
              <a:t>By Embedding it could predict dog too</a:t>
            </a:r>
          </a:p>
          <a:p>
            <a:pPr lvl="2"/>
            <a:endParaRPr lang="en-SG" altLang="en-US" sz="2000" smtClean="0"/>
          </a:p>
          <a:p>
            <a:r>
              <a:rPr lang="en-SG" altLang="en-US" sz="2000" smtClean="0"/>
              <a:t>…</a:t>
            </a:r>
            <a:endParaRPr lang="en-US" altLang="en-US" sz="2000" smtClean="0"/>
          </a:p>
        </p:txBody>
      </p:sp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embedding</a:t>
            </a:r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60875C-FD55-42E8-9A79-A1EDD95C8608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8280" y="1028880"/>
              <a:ext cx="7261200" cy="32796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360" y="1019160"/>
                <a:ext cx="7276320" cy="3299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94"/>
    </mc:Choice>
    <mc:Fallback>
      <p:transition spd="slow" advTm="56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FFNNLM 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-104775" y="1930400"/>
            <a:ext cx="3403600" cy="1797050"/>
          </a:xfrm>
        </p:spPr>
        <p:txBody>
          <a:bodyPr/>
          <a:lstStyle/>
          <a:p>
            <a:endParaRPr lang="en-US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A48365-12E2-4A76-93E5-FA0413E9FA09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 smtClean="0"/>
          </a:p>
        </p:txBody>
      </p:sp>
      <p:pic>
        <p:nvPicPr>
          <p:cNvPr id="4813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46250"/>
            <a:ext cx="8961438" cy="49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5840" y="4989240"/>
              <a:ext cx="4166640" cy="17082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6840" y="4980960"/>
                <a:ext cx="4183200" cy="1725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31"/>
    </mc:Choice>
    <mc:Fallback>
      <p:transition spd="slow" advTm="27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Embedding</a:t>
            </a:r>
            <a:endParaRPr lang="en-US" altLang="en-US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assuming we learn the embeddings separately by a method like the word2vec</a:t>
            </a:r>
          </a:p>
          <a:p>
            <a:r>
              <a:rPr lang="en-US" altLang="en-US" b="1" smtClean="0"/>
              <a:t>Pretraining</a:t>
            </a:r>
            <a:r>
              <a:rPr lang="en-US" altLang="en-US" smtClean="0"/>
              <a:t>: </a:t>
            </a:r>
            <a:r>
              <a:rPr lang="en-SG" altLang="en-US" smtClean="0"/>
              <a:t>using another algorithm to learn the embedding representations</a:t>
            </a:r>
          </a:p>
          <a:p>
            <a:r>
              <a:rPr lang="en-SG" altLang="en-US" smtClean="0"/>
              <a:t>Or</a:t>
            </a:r>
          </a:p>
          <a:p>
            <a:r>
              <a:rPr lang="en-SG" altLang="en-US" smtClean="0"/>
              <a:t>often we’d like to learn the embeddings simultaneously with training the network (</a:t>
            </a:r>
            <a:r>
              <a:rPr lang="en-SG" altLang="en-US" b="1" smtClean="0"/>
              <a:t>task- specific embedding</a:t>
            </a:r>
            <a:r>
              <a:rPr lang="en-SG" altLang="en-US" smtClean="0"/>
              <a:t>)</a:t>
            </a:r>
          </a:p>
          <a:p>
            <a:pPr lvl="1"/>
            <a:r>
              <a:rPr lang="en-SG" altLang="en-US" smtClean="0"/>
              <a:t>This is true when whatever task the network is designed for (sentiment classification, or translation, or parsing) places strong constraints on what makes a good representation</a:t>
            </a:r>
          </a:p>
          <a:p>
            <a:pPr lvl="1"/>
            <a:r>
              <a:rPr lang="en-SG" altLang="en-US" smtClean="0"/>
              <a:t>To do this add an extra layer to the network</a:t>
            </a:r>
            <a:endParaRPr lang="en-US" alt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4A2248-9085-4C5F-9F7E-B96963587C6B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360" y="0"/>
              <a:ext cx="8390520" cy="66355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20" y="-8640"/>
                <a:ext cx="8399160" cy="6650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7"/>
    </mc:Choice>
    <mc:Fallback>
      <p:transition spd="slow" advTm="183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One-hot vector</a:t>
            </a:r>
            <a:endParaRPr lang="en-US" altLang="en-US" smtClean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Used when we don’t use pretraining and train task-specific embedding </a:t>
            </a:r>
          </a:p>
          <a:p>
            <a:r>
              <a:rPr lang="en-SG" altLang="en-US" smtClean="0"/>
              <a:t>Word = toothpaste</a:t>
            </a:r>
            <a:endParaRPr lang="en-US" alt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C361C4-CBB0-4182-9511-E2D85E139984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 smtClean="0"/>
          </a:p>
        </p:txBody>
      </p:sp>
      <p:pic>
        <p:nvPicPr>
          <p:cNvPr id="5018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92463"/>
            <a:ext cx="79914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91480" y="1544040"/>
              <a:ext cx="3794760" cy="22654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3200" y="1538280"/>
                <a:ext cx="3811320" cy="2276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46"/>
    </mc:Choice>
    <mc:Fallback>
      <p:transition spd="slow" advTm="25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8A1B0D-4206-4216-AE3B-786F6057CF6B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 smtClean="0"/>
          </a:p>
        </p:txBody>
      </p:sp>
      <p:pic>
        <p:nvPicPr>
          <p:cNvPr id="512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5263"/>
            <a:ext cx="9009063" cy="598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41040" y="1360080"/>
              <a:ext cx="9064800" cy="39153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6800" y="1351440"/>
                <a:ext cx="9078120" cy="3930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61"/>
    </mc:Choice>
    <mc:Fallback>
      <p:transition spd="slow" advTm="64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4343400"/>
            <a:ext cx="3382962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FFNNLM</a:t>
            </a:r>
            <a:endParaRPr lang="en-US" altLang="en-US" smtClean="0"/>
          </a:p>
        </p:txBody>
      </p:sp>
      <p:sp>
        <p:nvSpPr>
          <p:cNvPr id="52228" name="Content Placeholder 2"/>
          <p:cNvSpPr>
            <a:spLocks noGrp="1"/>
          </p:cNvSpPr>
          <p:nvPr>
            <p:ph idx="1"/>
          </p:nvPr>
        </p:nvSpPr>
        <p:spPr>
          <a:xfrm>
            <a:off x="1295400" y="2185988"/>
            <a:ext cx="7772400" cy="4114800"/>
          </a:xfrm>
        </p:spPr>
        <p:txBody>
          <a:bodyPr/>
          <a:lstStyle/>
          <a:p>
            <a:r>
              <a:rPr lang="en-SG" altLang="en-US" smtClean="0"/>
              <a:t>1. Select three embeddings from E</a:t>
            </a:r>
          </a:p>
          <a:p>
            <a:r>
              <a:rPr lang="en-SG" altLang="en-US" smtClean="0"/>
              <a:t>2. </a:t>
            </a:r>
            <a:r>
              <a:rPr lang="en-US" altLang="en-US" smtClean="0"/>
              <a:t>Multiply by W</a:t>
            </a:r>
          </a:p>
          <a:p>
            <a:r>
              <a:rPr lang="en-SG" altLang="en-US" smtClean="0"/>
              <a:t>3. </a:t>
            </a:r>
            <a:r>
              <a:rPr lang="en-US" altLang="en-US" smtClean="0"/>
              <a:t>Multiply by U</a:t>
            </a:r>
          </a:p>
          <a:p>
            <a:r>
              <a:rPr lang="en-SG" altLang="en-US" smtClean="0"/>
              <a:t>4. </a:t>
            </a:r>
            <a:r>
              <a:rPr lang="en-US" altLang="en-US" smtClean="0"/>
              <a:t>Apply softmax</a:t>
            </a:r>
          </a:p>
          <a:p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5222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17DEEC-D622-4058-BA11-5E605CE153B2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60120" y="2045880"/>
              <a:ext cx="3792600" cy="19911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1840" y="2038320"/>
                <a:ext cx="3809520" cy="200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37"/>
    </mc:Choice>
    <mc:Fallback>
      <p:transition spd="slow" advTm="16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Training </a:t>
            </a:r>
            <a:endParaRPr lang="en-US" altLang="en-US" smtClean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990600" y="1903413"/>
            <a:ext cx="7772400" cy="4114800"/>
          </a:xfrm>
        </p:spPr>
        <p:txBody>
          <a:bodyPr/>
          <a:lstStyle/>
          <a:p>
            <a:r>
              <a:rPr lang="pl-PL" altLang="en-US" smtClean="0"/>
              <a:t>θ=E,W,U,b</a:t>
            </a:r>
            <a:endParaRPr lang="en-SG" altLang="en-US" smtClean="0"/>
          </a:p>
          <a:p>
            <a:r>
              <a:rPr lang="en-US" altLang="en-US" smtClean="0"/>
              <a:t>SGD algorithm with </a:t>
            </a:r>
            <a:r>
              <a:rPr lang="en-SG" altLang="en-US" smtClean="0"/>
              <a:t>error back propagation to compute the gradien</a:t>
            </a:r>
          </a:p>
          <a:p>
            <a:r>
              <a:rPr lang="en-SG" altLang="en-US" smtClean="0"/>
              <a:t>Training not only sets the weight W and U of the network, but also as we’re predicting upcoming words, we’re learning the embeddings E for each words that best predict upcoming words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pl-PL" alt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1EC6F4-D257-4509-A110-AB95E4493ACB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 smtClean="0"/>
          </a:p>
        </p:txBody>
      </p:sp>
      <p:pic>
        <p:nvPicPr>
          <p:cNvPr id="5325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648200"/>
            <a:ext cx="617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0"/>
    </mc:Choice>
    <mc:Fallback>
      <p:transition spd="slow" advTm="5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Sigmoid</a:t>
            </a:r>
            <a:endParaRPr lang="en-US" altLang="en-US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it maps the output into the range [0,1]</a:t>
            </a:r>
          </a:p>
          <a:p>
            <a:r>
              <a:rPr lang="en-US" altLang="en-US" smtClean="0"/>
              <a:t>Differentiable: useful for learning</a:t>
            </a:r>
          </a:p>
          <a:p>
            <a:endParaRPr lang="en-US" altLang="en-US" smtClean="0"/>
          </a:p>
          <a:p>
            <a:endParaRPr lang="en-SG" altLang="en-US" smtClean="0"/>
          </a:p>
          <a:p>
            <a:endParaRPr lang="en-US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2C11AD-602F-4BCA-89E8-7BA5B6BE0727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 smtClean="0"/>
          </a:p>
        </p:txBody>
      </p:sp>
      <p:pic>
        <p:nvPicPr>
          <p:cNvPr id="1024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1000"/>
            <a:ext cx="3657600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667000"/>
            <a:ext cx="4802188" cy="304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710238"/>
            <a:ext cx="6105525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89275"/>
            <a:ext cx="2524125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4680" y="288720"/>
              <a:ext cx="7582680" cy="55569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4400" y="281160"/>
                <a:ext cx="7599960" cy="5572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08"/>
    </mc:Choice>
    <mc:Fallback>
      <p:transition spd="slow" advTm="5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example</a:t>
            </a:r>
            <a:endParaRPr lang="en-US" altLang="en-US" smtClean="0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503EDD-D90E-451C-8B6A-457CA80EB670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 smtClean="0"/>
          </a:p>
        </p:txBody>
      </p:sp>
      <p:pic>
        <p:nvPicPr>
          <p:cNvPr id="1126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2057400"/>
            <a:ext cx="2262187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2092325"/>
            <a:ext cx="3249612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8077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6800" y="1856520"/>
              <a:ext cx="7244280" cy="26348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49600" y="1849320"/>
                <a:ext cx="7258680" cy="2645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13"/>
    </mc:Choice>
    <mc:Fallback>
      <p:transition spd="slow" advTm="34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93038" cy="1462088"/>
          </a:xfrm>
        </p:spPr>
        <p:txBody>
          <a:bodyPr/>
          <a:lstStyle/>
          <a:p>
            <a:r>
              <a:rPr lang="en-SG" altLang="en-US" smtClean="0"/>
              <a:t>Tanh and ReLU</a:t>
            </a:r>
            <a:endParaRPr lang="en-US" altLang="en-US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Between -1 and +1</a:t>
            </a:r>
          </a:p>
          <a:p>
            <a:endParaRPr lang="en-US" alt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A35FBE-4B59-4569-A802-D0355AF011AE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 smtClean="0"/>
          </a:p>
        </p:txBody>
      </p:sp>
      <p:pic>
        <p:nvPicPr>
          <p:cNvPr id="1229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171450"/>
            <a:ext cx="32099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88" y="1544638"/>
            <a:ext cx="33337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190875"/>
            <a:ext cx="8796338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7080" y="234360"/>
              <a:ext cx="7657920" cy="59554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480" y="225000"/>
                <a:ext cx="7668000" cy="5970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01"/>
    </mc:Choice>
    <mc:Fallback>
      <p:transition spd="slow" advTm="47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XOR problem</a:t>
            </a:r>
            <a:endParaRPr lang="en-US" altLang="en-US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772400" cy="4114800"/>
          </a:xfrm>
        </p:spPr>
        <p:txBody>
          <a:bodyPr/>
          <a:lstStyle/>
          <a:p>
            <a:r>
              <a:rPr lang="en-SG" altLang="en-US" smtClean="0"/>
              <a:t>Perceptron: very simple neural perceptron unit that has a binary output and no non-linear activation function</a:t>
            </a:r>
          </a:p>
          <a:p>
            <a:endParaRPr lang="en-SG" altLang="en-US" smtClean="0"/>
          </a:p>
          <a:p>
            <a:endParaRPr lang="en-SG" altLang="en-US" smtClean="0"/>
          </a:p>
          <a:p>
            <a:endParaRPr lang="en-SG" altLang="en-US" smtClean="0"/>
          </a:p>
          <a:p>
            <a:r>
              <a:rPr lang="en-SG" altLang="en-US" smtClean="0"/>
              <a:t>AND - OR</a:t>
            </a:r>
          </a:p>
          <a:p>
            <a:endParaRPr lang="en-US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5694EC-84C7-4C2B-B878-3A4F93638B23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 smtClean="0"/>
          </a:p>
        </p:txBody>
      </p:sp>
      <p:pic>
        <p:nvPicPr>
          <p:cNvPr id="1331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3733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4114800"/>
            <a:ext cx="627697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3440" y="1655280"/>
              <a:ext cx="7615080" cy="52020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160" y="1647720"/>
                <a:ext cx="7630920" cy="5220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974"/>
    </mc:Choice>
    <mc:Fallback>
      <p:transition spd="slow" advTm="104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smtClean="0"/>
              <a:t>XOR?</a:t>
            </a:r>
            <a:endParaRPr lang="en-US" altLang="en-US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en-US" smtClean="0"/>
              <a:t>Perceptron is linear</a:t>
            </a:r>
            <a:endParaRPr lang="en-US" altLang="en-US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094B12-84EE-4D67-A107-90DB599E42B2}" type="slidenum">
              <a:rPr lang="fa-IR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 smtClean="0"/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37528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2968625"/>
            <a:ext cx="3906837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441700"/>
            <a:ext cx="7834313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8"/>
    </mc:Choice>
    <mc:Fallback>
      <p:transition spd="slow" advTm="6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4|0.2|11.7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11945</TotalTime>
  <Words>1594</Words>
  <Application>Microsoft Office PowerPoint</Application>
  <PresentationFormat>On-screen Show (4:3)</PresentationFormat>
  <Paragraphs>253</Paragraphs>
  <Slides>47</Slides>
  <Notes>1</Notes>
  <HiddenSlides>0</HiddenSlides>
  <MMClips>47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Tahoma</vt:lpstr>
      <vt:lpstr>Wingdings</vt:lpstr>
      <vt:lpstr>Symbol</vt:lpstr>
      <vt:lpstr>Blends</vt:lpstr>
      <vt:lpstr>Chapter 7: Neural Networks and Neural Language Models</vt:lpstr>
      <vt:lpstr>Neural Network</vt:lpstr>
      <vt:lpstr>Neural Network </vt:lpstr>
      <vt:lpstr>Units</vt:lpstr>
      <vt:lpstr>Sigmoid</vt:lpstr>
      <vt:lpstr>example</vt:lpstr>
      <vt:lpstr>Tanh and ReLU</vt:lpstr>
      <vt:lpstr>XOR problem</vt:lpstr>
      <vt:lpstr>XOR?</vt:lpstr>
      <vt:lpstr>XOR: using two layers of ReLU-based units</vt:lpstr>
      <vt:lpstr>XOR problem</vt:lpstr>
      <vt:lpstr>Neural Network</vt:lpstr>
      <vt:lpstr> feed-forward network</vt:lpstr>
      <vt:lpstr>NN</vt:lpstr>
      <vt:lpstr>NN</vt:lpstr>
      <vt:lpstr>NN and logistic regression</vt:lpstr>
      <vt:lpstr>Training Neural Nets</vt:lpstr>
      <vt:lpstr>Loss or cost function</vt:lpstr>
      <vt:lpstr>Loss function</vt:lpstr>
      <vt:lpstr>Following Gradients</vt:lpstr>
      <vt:lpstr>Training, one variable</vt:lpstr>
      <vt:lpstr>Training , multi variable</vt:lpstr>
      <vt:lpstr>Training , multi variable</vt:lpstr>
      <vt:lpstr>Training , multi variable</vt:lpstr>
      <vt:lpstr>Computing the Gradient</vt:lpstr>
      <vt:lpstr>Computing the Gradient</vt:lpstr>
      <vt:lpstr>Computation Graphs</vt:lpstr>
      <vt:lpstr>Backward differentiation on computation graphs</vt:lpstr>
      <vt:lpstr>PowerPoint Presentation</vt:lpstr>
      <vt:lpstr>PowerPoint Presentation</vt:lpstr>
      <vt:lpstr>PowerPoint Presentation</vt:lpstr>
      <vt:lpstr>More details on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Language Model</vt:lpstr>
      <vt:lpstr>Feedforward neural LM </vt:lpstr>
      <vt:lpstr>Embeddings</vt:lpstr>
      <vt:lpstr>embedding</vt:lpstr>
      <vt:lpstr>FFNNLM </vt:lpstr>
      <vt:lpstr>Embedding</vt:lpstr>
      <vt:lpstr>One-hot vector</vt:lpstr>
      <vt:lpstr>PowerPoint Presentation</vt:lpstr>
      <vt:lpstr>FFNNLM</vt:lpstr>
      <vt:lpstr>Training </vt:lpstr>
    </vt:vector>
  </TitlesOfParts>
  <Company>Georgetown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</dc:title>
  <dc:creator>Inderjeet Mani</dc:creator>
  <cp:lastModifiedBy>Heshaam</cp:lastModifiedBy>
  <cp:revision>957</cp:revision>
  <dcterms:created xsi:type="dcterms:W3CDTF">2004-06-17T14:07:12Z</dcterms:created>
  <dcterms:modified xsi:type="dcterms:W3CDTF">2020-03-07T14:08:08Z</dcterms:modified>
</cp:coreProperties>
</file>